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00" r:id="rId3"/>
    <p:sldId id="301" r:id="rId4"/>
    <p:sldId id="302" r:id="rId5"/>
    <p:sldId id="303" r:id="rId6"/>
    <p:sldId id="304" r:id="rId7"/>
    <p:sldId id="307" r:id="rId8"/>
    <p:sldId id="308" r:id="rId9"/>
    <p:sldId id="310" r:id="rId10"/>
    <p:sldId id="305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  <p:sldId id="320" r:id="rId21"/>
    <p:sldId id="321" r:id="rId22"/>
    <p:sldId id="322" r:id="rId23"/>
    <p:sldId id="323" r:id="rId24"/>
    <p:sldId id="324" r:id="rId25"/>
  </p:sldIdLst>
  <p:sldSz cx="9144000" cy="5143500" type="screen16x9"/>
  <p:notesSz cx="6858000" cy="9144000"/>
  <p:embeddedFontLst>
    <p:embeddedFont>
      <p:font typeface="Abel" panose="020B0604020202020204" charset="0"/>
      <p:regular r:id="rId27"/>
    </p:embeddedFont>
    <p:embeddedFont>
      <p:font typeface="Amasis MT Pro Medium" panose="02040604050005020304" pitchFamily="18" charset="0"/>
      <p:regular r:id="rId28"/>
    </p:embeddedFont>
    <p:embeddedFont>
      <p:font typeface="Viga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34C942-EDE7-492F-A5E2-69EE7B0F3D90}">
  <a:tblStyle styleId="{E034C942-EDE7-492F-A5E2-69EE7B0F3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66" y="82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2a1b1ccb9_0_2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2a1b1ccb9_0_2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2a1b1ccb9_0_2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2a1b1ccb9_0_2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85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2a1b1ccb9_0_2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2a1b1ccb9_0_2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6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4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a1b1ccb9_0_24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a1b1ccb9_0_24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7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7f8bac950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7f8bac950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51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774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48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72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07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f8bac9508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f8bac9508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648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056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a1b1ccb9_0_24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a1b1ccb9_0_24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94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7f8bac95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7f8bac9508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1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04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1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3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2a1b1ccb9_0_2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2a1b1ccb9_0_2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a1b1c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a1b1c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9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38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f8bac950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f8bac950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1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536151" y="2320229"/>
            <a:ext cx="2094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1536151" y="2925879"/>
            <a:ext cx="2094900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5512797" y="1266387"/>
            <a:ext cx="2094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5512799" y="1872037"/>
            <a:ext cx="2094900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4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SECTION_TITLE_AND_DESCRIPTION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338800" y="1482225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1338800" y="1783100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3"/>
          </p:nvPr>
        </p:nvSpPr>
        <p:spPr>
          <a:xfrm>
            <a:off x="1338800" y="2572425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1338800" y="2873300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masis MT Pro Medium" panose="02040604050005020304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729200" y="1512775"/>
            <a:ext cx="2823300" cy="6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729200" y="2358925"/>
            <a:ext cx="28233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Amasis MT Pro Medium" panose="02040604050005020304" pitchFamily="18" charset="0"/>
                <a:ea typeface="Amasis MT Pro Medium" panose="02040604050005020304" pitchFamily="18" charset="0"/>
                <a:cs typeface="Amasis MT Pro Medium" panose="02040604050005020304" pitchFamily="18" charset="0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75772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757725" y="1945175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3"/>
          </p:nvPr>
        </p:nvSpPr>
        <p:spPr>
          <a:xfrm>
            <a:off x="175772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1757725" y="3403750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5"/>
          </p:nvPr>
        </p:nvSpPr>
        <p:spPr>
          <a:xfrm>
            <a:off x="576547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5765475" y="1945175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7"/>
          </p:nvPr>
        </p:nvSpPr>
        <p:spPr>
          <a:xfrm>
            <a:off x="576547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Amasis MT Pro Medium" panose="020406040500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8"/>
          </p:nvPr>
        </p:nvSpPr>
        <p:spPr>
          <a:xfrm>
            <a:off x="5765475" y="3403750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4" r:id="rId10"/>
    <p:sldLayoutId id="2147483667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40604050005020304" pitchFamily="18" charset="0"/>
          <a:ea typeface="Amasis MT Pro Medium" panose="020406040500050203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1125847" y="1097712"/>
            <a:ext cx="6892306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thiết kế phần mền</a:t>
            </a:r>
            <a:endParaRPr dirty="0"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311700" y="2571750"/>
            <a:ext cx="8520600" cy="613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Trang web </a:t>
            </a:r>
            <a:r>
              <a:rPr lang="en-US" sz="3200" dirty="0" err="1">
                <a:solidFill>
                  <a:schemeClr val="accent2"/>
                </a:solidFill>
              </a:rPr>
              <a:t>quản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lý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sinh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viên</a:t>
            </a:r>
            <a:endParaRPr sz="3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 idx="4"/>
          </p:nvPr>
        </p:nvSpPr>
        <p:spPr>
          <a:xfrm>
            <a:off x="250735" y="189843"/>
            <a:ext cx="1641860" cy="2574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</a:t>
            </a:r>
            <a:br>
              <a:rPr lang="en" dirty="0"/>
            </a:br>
            <a:r>
              <a:rPr lang="en" dirty="0"/>
              <a:t>use case</a:t>
            </a:r>
            <a:br>
              <a:rPr lang="en" dirty="0"/>
            </a:br>
            <a:r>
              <a:rPr lang="en" dirty="0"/>
              <a:t>Quản Lý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1D7A9-17FA-4777-90FB-640D3F31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21" y="-1"/>
            <a:ext cx="7145079" cy="517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 idx="4"/>
          </p:nvPr>
        </p:nvSpPr>
        <p:spPr>
          <a:xfrm>
            <a:off x="420855" y="912857"/>
            <a:ext cx="2566894" cy="2574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use case</a:t>
            </a:r>
            <a:br>
              <a:rPr lang="en" dirty="0"/>
            </a:br>
            <a:r>
              <a:rPr lang="en" dirty="0"/>
              <a:t>Sinh Viên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091012-2EFA-4643-AE19-6D1A598D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882" y="0"/>
            <a:ext cx="5529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AB88384-382C-4F59-929C-043E32C62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2" y="1134684"/>
            <a:ext cx="8060856" cy="37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8BDBC6-ED88-4E14-A27C-FBA0A2EE183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Quan </a:t>
            </a:r>
          </a:p>
        </p:txBody>
      </p:sp>
    </p:spTree>
    <p:extLst>
      <p:ext uri="{BB962C8B-B14F-4D97-AF65-F5344CB8AC3E}">
        <p14:creationId xmlns:p14="http://schemas.microsoft.com/office/powerpoint/2010/main" val="377562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25ABC"/>
                </a:solidFill>
              </a:rPr>
              <a:t>03</a:t>
            </a:r>
            <a:endParaRPr dirty="0">
              <a:solidFill>
                <a:srgbClr val="F25ABC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84109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Thiết kế web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66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 sử dụng ?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175772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 - end</a:t>
            </a:r>
            <a:endParaRPr dirty="0"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1"/>
          </p:nvPr>
        </p:nvSpPr>
        <p:spPr>
          <a:xfrm>
            <a:off x="1757725" y="1945175"/>
            <a:ext cx="2995028" cy="819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phỏng bằng figma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Sử dụng HTML – CSS -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Template code: Preskool từ Themeforest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title" idx="3"/>
          </p:nvPr>
        </p:nvSpPr>
        <p:spPr>
          <a:xfrm>
            <a:off x="175772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"/>
          </p:nvPr>
        </p:nvSpPr>
        <p:spPr>
          <a:xfrm>
            <a:off x="1757725" y="3403750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CSDL: MySql</a:t>
            </a:r>
            <a:br>
              <a:rPr lang="en" dirty="0"/>
            </a:br>
            <a:r>
              <a:rPr lang="en" dirty="0"/>
              <a:t>Quản trị bằng: PhpMyAdmin</a:t>
            </a:r>
            <a:endParaRPr dirty="0"/>
          </a:p>
        </p:txBody>
      </p:sp>
      <p:sp>
        <p:nvSpPr>
          <p:cNvPr id="294" name="Google Shape;294;p39"/>
          <p:cNvSpPr txBox="1">
            <a:spLocks noGrp="1"/>
          </p:cNvSpPr>
          <p:nvPr>
            <p:ph type="title" idx="5"/>
          </p:nvPr>
        </p:nvSpPr>
        <p:spPr>
          <a:xfrm>
            <a:off x="576547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- end</a:t>
            </a:r>
            <a:endParaRPr dirty="0"/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6"/>
          </p:nvPr>
        </p:nvSpPr>
        <p:spPr>
          <a:xfrm>
            <a:off x="5765475" y="1945175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Ngôn ngữ lập trình: PHP 8</a:t>
            </a:r>
            <a:br>
              <a:rPr lang="en" dirty="0"/>
            </a:br>
            <a:r>
              <a:rPr lang="en" dirty="0"/>
              <a:t>FrameWork: Laravel 9X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7"/>
          </p:nvPr>
        </p:nvSpPr>
        <p:spPr>
          <a:xfrm>
            <a:off x="576547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design</a:t>
            </a:r>
            <a:endParaRPr dirty="0"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8"/>
          </p:nvPr>
        </p:nvSpPr>
        <p:spPr>
          <a:xfrm>
            <a:off x="5765475" y="3403749"/>
            <a:ext cx="2397000" cy="849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Lập trình: vscode, phpStorm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Tạo sever ảo: laragon, xampp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code: </a:t>
            </a:r>
            <a:r>
              <a:rPr lang="en-US" dirty="0" err="1"/>
              <a:t>github</a:t>
            </a:r>
            <a:endParaRPr dirty="0"/>
          </a:p>
        </p:txBody>
      </p:sp>
      <p:grpSp>
        <p:nvGrpSpPr>
          <p:cNvPr id="37" name="Google Shape;15032;p74">
            <a:extLst>
              <a:ext uri="{FF2B5EF4-FFF2-40B4-BE49-F238E27FC236}">
                <a16:creationId xmlns:a16="http://schemas.microsoft.com/office/drawing/2014/main" id="{6468601B-EBD9-4F57-9E76-47700942D674}"/>
              </a:ext>
            </a:extLst>
          </p:cNvPr>
          <p:cNvGrpSpPr/>
          <p:nvPr/>
        </p:nvGrpSpPr>
        <p:grpSpPr>
          <a:xfrm>
            <a:off x="5321236" y="3264230"/>
            <a:ext cx="444239" cy="509741"/>
            <a:chOff x="7055134" y="2919170"/>
            <a:chExt cx="290321" cy="310820"/>
          </a:xfrm>
          <a:solidFill>
            <a:schemeClr val="tx1"/>
          </a:solidFill>
        </p:grpSpPr>
        <p:sp>
          <p:nvSpPr>
            <p:cNvPr id="38" name="Google Shape;15033;p74">
              <a:extLst>
                <a:ext uri="{FF2B5EF4-FFF2-40B4-BE49-F238E27FC236}">
                  <a16:creationId xmlns:a16="http://schemas.microsoft.com/office/drawing/2014/main" id="{D8165BC9-F486-4F5B-9F0F-549B288C8897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34;p74">
              <a:extLst>
                <a:ext uri="{FF2B5EF4-FFF2-40B4-BE49-F238E27FC236}">
                  <a16:creationId xmlns:a16="http://schemas.microsoft.com/office/drawing/2014/main" id="{4BCE18A2-859D-4DFF-B437-251B8B08401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35;p74">
              <a:extLst>
                <a:ext uri="{FF2B5EF4-FFF2-40B4-BE49-F238E27FC236}">
                  <a16:creationId xmlns:a16="http://schemas.microsoft.com/office/drawing/2014/main" id="{C70CFB2B-82E7-4DFB-9E17-4C423BD409C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36;p74">
              <a:extLst>
                <a:ext uri="{FF2B5EF4-FFF2-40B4-BE49-F238E27FC236}">
                  <a16:creationId xmlns:a16="http://schemas.microsoft.com/office/drawing/2014/main" id="{29D18A0D-34A1-4F5C-B84D-75BAAAFD86E5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37;p74">
              <a:extLst>
                <a:ext uri="{FF2B5EF4-FFF2-40B4-BE49-F238E27FC236}">
                  <a16:creationId xmlns:a16="http://schemas.microsoft.com/office/drawing/2014/main" id="{9C4C290D-1AE7-4B12-A1FF-84465F903921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38;p74">
              <a:extLst>
                <a:ext uri="{FF2B5EF4-FFF2-40B4-BE49-F238E27FC236}">
                  <a16:creationId xmlns:a16="http://schemas.microsoft.com/office/drawing/2014/main" id="{F9E3079E-AD73-4B2E-9C78-9B176D23FDEC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39;p74">
              <a:extLst>
                <a:ext uri="{FF2B5EF4-FFF2-40B4-BE49-F238E27FC236}">
                  <a16:creationId xmlns:a16="http://schemas.microsoft.com/office/drawing/2014/main" id="{47C7D3BB-223E-4F62-9171-443813BAD132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40;p74">
              <a:extLst>
                <a:ext uri="{FF2B5EF4-FFF2-40B4-BE49-F238E27FC236}">
                  <a16:creationId xmlns:a16="http://schemas.microsoft.com/office/drawing/2014/main" id="{B18EDBB6-BDD9-47B1-986E-AC439F236002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41;p74">
              <a:extLst>
                <a:ext uri="{FF2B5EF4-FFF2-40B4-BE49-F238E27FC236}">
                  <a16:creationId xmlns:a16="http://schemas.microsoft.com/office/drawing/2014/main" id="{2B61D428-0B10-4B5D-9FD7-1EAF984351F8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42;p74">
              <a:extLst>
                <a:ext uri="{FF2B5EF4-FFF2-40B4-BE49-F238E27FC236}">
                  <a16:creationId xmlns:a16="http://schemas.microsoft.com/office/drawing/2014/main" id="{EEF15DD2-7A49-4736-A8DA-C63E3AA38E7A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43;p74">
              <a:extLst>
                <a:ext uri="{FF2B5EF4-FFF2-40B4-BE49-F238E27FC236}">
                  <a16:creationId xmlns:a16="http://schemas.microsoft.com/office/drawing/2014/main" id="{22ECAB18-4B3F-4361-B81B-D545252CC98F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44;p74">
              <a:extLst>
                <a:ext uri="{FF2B5EF4-FFF2-40B4-BE49-F238E27FC236}">
                  <a16:creationId xmlns:a16="http://schemas.microsoft.com/office/drawing/2014/main" id="{06EF1FB3-8354-464D-8E7F-01449ED82CB1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45;p74">
              <a:extLst>
                <a:ext uri="{FF2B5EF4-FFF2-40B4-BE49-F238E27FC236}">
                  <a16:creationId xmlns:a16="http://schemas.microsoft.com/office/drawing/2014/main" id="{A8011C70-6141-4C18-9E9C-29A28A579987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46;p74">
              <a:extLst>
                <a:ext uri="{FF2B5EF4-FFF2-40B4-BE49-F238E27FC236}">
                  <a16:creationId xmlns:a16="http://schemas.microsoft.com/office/drawing/2014/main" id="{63873452-F6EE-4A57-93E0-8186467D43FF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18404-D697-4697-B359-9C676ADD8029}"/>
              </a:ext>
            </a:extLst>
          </p:cNvPr>
          <p:cNvGrpSpPr/>
          <p:nvPr/>
        </p:nvGrpSpPr>
        <p:grpSpPr>
          <a:xfrm>
            <a:off x="1316033" y="1841924"/>
            <a:ext cx="441692" cy="498410"/>
            <a:chOff x="1316033" y="1841924"/>
            <a:chExt cx="441692" cy="498410"/>
          </a:xfrm>
        </p:grpSpPr>
        <p:sp>
          <p:nvSpPr>
            <p:cNvPr id="53" name="Google Shape;15048;p74">
              <a:extLst>
                <a:ext uri="{FF2B5EF4-FFF2-40B4-BE49-F238E27FC236}">
                  <a16:creationId xmlns:a16="http://schemas.microsoft.com/office/drawing/2014/main" id="{CF87923F-8E1D-4DB4-A5DD-3ACEF8F8B676}"/>
                </a:ext>
              </a:extLst>
            </p:cNvPr>
            <p:cNvSpPr/>
            <p:nvPr/>
          </p:nvSpPr>
          <p:spPr>
            <a:xfrm>
              <a:off x="1528510" y="2193033"/>
              <a:ext cx="17760" cy="15245"/>
            </a:xfrm>
            <a:custGeom>
              <a:avLst/>
              <a:gdLst/>
              <a:ahLst/>
              <a:cxnLst/>
              <a:rect l="l" t="t" r="r" b="b"/>
              <a:pathLst>
                <a:path w="417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49;p74">
              <a:extLst>
                <a:ext uri="{FF2B5EF4-FFF2-40B4-BE49-F238E27FC236}">
                  <a16:creationId xmlns:a16="http://schemas.microsoft.com/office/drawing/2014/main" id="{BB5EE46A-26F6-4B30-A3AF-90CAD8FEE396}"/>
                </a:ext>
              </a:extLst>
            </p:cNvPr>
            <p:cNvSpPr/>
            <p:nvPr/>
          </p:nvSpPr>
          <p:spPr>
            <a:xfrm>
              <a:off x="1554362" y="1993012"/>
              <a:ext cx="43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50;p74">
              <a:extLst>
                <a:ext uri="{FF2B5EF4-FFF2-40B4-BE49-F238E27FC236}">
                  <a16:creationId xmlns:a16="http://schemas.microsoft.com/office/drawing/2014/main" id="{9DDC2561-B762-4D9C-815C-055C14D87213}"/>
                </a:ext>
              </a:extLst>
            </p:cNvPr>
            <p:cNvSpPr/>
            <p:nvPr/>
          </p:nvSpPr>
          <p:spPr>
            <a:xfrm>
              <a:off x="1554362" y="1993012"/>
              <a:ext cx="7154" cy="15793"/>
            </a:xfrm>
            <a:custGeom>
              <a:avLst/>
              <a:gdLst/>
              <a:ahLst/>
              <a:cxnLst/>
              <a:rect l="l" t="t" r="r" b="b"/>
              <a:pathLst>
                <a:path w="168" h="346" extrusionOk="0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051;p74">
              <a:extLst>
                <a:ext uri="{FF2B5EF4-FFF2-40B4-BE49-F238E27FC236}">
                  <a16:creationId xmlns:a16="http://schemas.microsoft.com/office/drawing/2014/main" id="{17D9F7C2-229C-4E53-8392-235FA246398C}"/>
                </a:ext>
              </a:extLst>
            </p:cNvPr>
            <p:cNvSpPr/>
            <p:nvPr/>
          </p:nvSpPr>
          <p:spPr>
            <a:xfrm>
              <a:off x="1554362" y="1992464"/>
              <a:ext cx="43" cy="59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52;p74">
              <a:extLst>
                <a:ext uri="{FF2B5EF4-FFF2-40B4-BE49-F238E27FC236}">
                  <a16:creationId xmlns:a16="http://schemas.microsoft.com/office/drawing/2014/main" id="{69458222-753E-4FE7-A33D-05CB85BFA71E}"/>
                </a:ext>
              </a:extLst>
            </p:cNvPr>
            <p:cNvSpPr/>
            <p:nvPr/>
          </p:nvSpPr>
          <p:spPr>
            <a:xfrm>
              <a:off x="1561474" y="2008761"/>
              <a:ext cx="43" cy="1142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53;p74">
              <a:extLst>
                <a:ext uri="{FF2B5EF4-FFF2-40B4-BE49-F238E27FC236}">
                  <a16:creationId xmlns:a16="http://schemas.microsoft.com/office/drawing/2014/main" id="{18363A90-E574-40F8-8293-9FE785C30656}"/>
                </a:ext>
              </a:extLst>
            </p:cNvPr>
            <p:cNvSpPr/>
            <p:nvPr/>
          </p:nvSpPr>
          <p:spPr>
            <a:xfrm>
              <a:off x="1316033" y="1841924"/>
              <a:ext cx="441692" cy="498410"/>
            </a:xfrm>
            <a:custGeom>
              <a:avLst/>
              <a:gdLst/>
              <a:ahLst/>
              <a:cxnLst/>
              <a:rect l="l" t="t" r="r" b="b"/>
              <a:pathLst>
                <a:path w="10371" h="10919" extrusionOk="0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54;p74">
              <a:extLst>
                <a:ext uri="{FF2B5EF4-FFF2-40B4-BE49-F238E27FC236}">
                  <a16:creationId xmlns:a16="http://schemas.microsoft.com/office/drawing/2014/main" id="{91AFC031-B2DC-4218-8240-72B669ED7090}"/>
                </a:ext>
              </a:extLst>
            </p:cNvPr>
            <p:cNvSpPr/>
            <p:nvPr/>
          </p:nvSpPr>
          <p:spPr>
            <a:xfrm>
              <a:off x="1561474" y="2008761"/>
              <a:ext cx="43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55;p74">
              <a:extLst>
                <a:ext uri="{FF2B5EF4-FFF2-40B4-BE49-F238E27FC236}">
                  <a16:creationId xmlns:a16="http://schemas.microsoft.com/office/drawing/2014/main" id="{BE513725-5E5F-420C-B4A9-0F659EA1BD4A}"/>
                </a:ext>
              </a:extLst>
            </p:cNvPr>
            <p:cNvSpPr/>
            <p:nvPr/>
          </p:nvSpPr>
          <p:spPr>
            <a:xfrm>
              <a:off x="1561474" y="2009855"/>
              <a:ext cx="43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5138;p74">
            <a:extLst>
              <a:ext uri="{FF2B5EF4-FFF2-40B4-BE49-F238E27FC236}">
                <a16:creationId xmlns:a16="http://schemas.microsoft.com/office/drawing/2014/main" id="{907067BA-4173-402E-A993-2F9E23BD2347}"/>
              </a:ext>
            </a:extLst>
          </p:cNvPr>
          <p:cNvGrpSpPr/>
          <p:nvPr/>
        </p:nvGrpSpPr>
        <p:grpSpPr>
          <a:xfrm>
            <a:off x="1294014" y="3235752"/>
            <a:ext cx="451827" cy="450574"/>
            <a:chOff x="6099375" y="2456075"/>
            <a:chExt cx="337684" cy="314194"/>
          </a:xfrm>
          <a:solidFill>
            <a:schemeClr val="tx1"/>
          </a:solidFill>
        </p:grpSpPr>
        <p:sp>
          <p:nvSpPr>
            <p:cNvPr id="62" name="Google Shape;15139;p74">
              <a:extLst>
                <a:ext uri="{FF2B5EF4-FFF2-40B4-BE49-F238E27FC236}">
                  <a16:creationId xmlns:a16="http://schemas.microsoft.com/office/drawing/2014/main" id="{5756A070-DADD-42CE-817F-82FA4D51E8A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40;p74">
              <a:extLst>
                <a:ext uri="{FF2B5EF4-FFF2-40B4-BE49-F238E27FC236}">
                  <a16:creationId xmlns:a16="http://schemas.microsoft.com/office/drawing/2014/main" id="{0B2C7508-88A3-40A8-AD76-A8AB609FCA3E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5410;p74">
            <a:extLst>
              <a:ext uri="{FF2B5EF4-FFF2-40B4-BE49-F238E27FC236}">
                <a16:creationId xmlns:a16="http://schemas.microsoft.com/office/drawing/2014/main" id="{8B1C0959-9486-4896-93F2-DA71228977BF}"/>
              </a:ext>
            </a:extLst>
          </p:cNvPr>
          <p:cNvGrpSpPr/>
          <p:nvPr/>
        </p:nvGrpSpPr>
        <p:grpSpPr>
          <a:xfrm>
            <a:off x="5258727" y="1843334"/>
            <a:ext cx="555277" cy="437582"/>
            <a:chOff x="7009649" y="1541981"/>
            <a:chExt cx="524940" cy="320655"/>
          </a:xfrm>
          <a:solidFill>
            <a:schemeClr val="tx1"/>
          </a:solidFill>
        </p:grpSpPr>
        <p:sp>
          <p:nvSpPr>
            <p:cNvPr id="65" name="Google Shape;15411;p74">
              <a:extLst>
                <a:ext uri="{FF2B5EF4-FFF2-40B4-BE49-F238E27FC236}">
                  <a16:creationId xmlns:a16="http://schemas.microsoft.com/office/drawing/2014/main" id="{88F7244E-B478-407B-9B5E-594304A7BDE5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412;p74">
              <a:extLst>
                <a:ext uri="{FF2B5EF4-FFF2-40B4-BE49-F238E27FC236}">
                  <a16:creationId xmlns:a16="http://schemas.microsoft.com/office/drawing/2014/main" id="{A19E6F0A-6828-40E6-B9F7-74FF536D9EC6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413;p74">
              <a:extLst>
                <a:ext uri="{FF2B5EF4-FFF2-40B4-BE49-F238E27FC236}">
                  <a16:creationId xmlns:a16="http://schemas.microsoft.com/office/drawing/2014/main" id="{AAABCC14-1E86-455E-830D-24C35F89EC9B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14;p74">
              <a:extLst>
                <a:ext uri="{FF2B5EF4-FFF2-40B4-BE49-F238E27FC236}">
                  <a16:creationId xmlns:a16="http://schemas.microsoft.com/office/drawing/2014/main" id="{5F28D407-427E-4866-BB00-1EC522CA0340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415;p74">
              <a:extLst>
                <a:ext uri="{FF2B5EF4-FFF2-40B4-BE49-F238E27FC236}">
                  <a16:creationId xmlns:a16="http://schemas.microsoft.com/office/drawing/2014/main" id="{4074318B-96F5-42E6-9E85-40C5E7792A27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416;p74">
              <a:extLst>
                <a:ext uri="{FF2B5EF4-FFF2-40B4-BE49-F238E27FC236}">
                  <a16:creationId xmlns:a16="http://schemas.microsoft.com/office/drawing/2014/main" id="{969AEF4A-8FD1-4338-BCC8-290E0237C0EE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417;p74">
              <a:extLst>
                <a:ext uri="{FF2B5EF4-FFF2-40B4-BE49-F238E27FC236}">
                  <a16:creationId xmlns:a16="http://schemas.microsoft.com/office/drawing/2014/main" id="{11DD694D-3018-4524-A732-82270B55B064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418;p74">
              <a:extLst>
                <a:ext uri="{FF2B5EF4-FFF2-40B4-BE49-F238E27FC236}">
                  <a16:creationId xmlns:a16="http://schemas.microsoft.com/office/drawing/2014/main" id="{769CB797-E8A9-43BF-9A9F-4EED30E0D66E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903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5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Lịch làm việc dự kiến</a:t>
            </a:r>
            <a:endParaRPr dirty="0"/>
          </a:p>
        </p:txBody>
      </p:sp>
      <p:graphicFrame>
        <p:nvGraphicFramePr>
          <p:cNvPr id="2442" name="Google Shape;2442;p54"/>
          <p:cNvGraphicFramePr/>
          <p:nvPr>
            <p:extLst>
              <p:ext uri="{D42A27DB-BD31-4B8C-83A1-F6EECF244321}">
                <p14:modId xmlns:p14="http://schemas.microsoft.com/office/powerpoint/2010/main" val="269433597"/>
              </p:ext>
            </p:extLst>
          </p:nvPr>
        </p:nvGraphicFramePr>
        <p:xfrm>
          <a:off x="729200" y="1094630"/>
          <a:ext cx="7128200" cy="3941574"/>
        </p:xfrm>
        <a:graphic>
          <a:graphicData uri="http://schemas.openxmlformats.org/drawingml/2006/table">
            <a:tbl>
              <a:tblPr>
                <a:noFill/>
                <a:tableStyleId>{E034C942-EDE7-492F-A5E2-69EE7B0F3D90}</a:tableStyleId>
              </a:tblPr>
              <a:tblGrid>
                <a:gridCol w="134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1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6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Process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worker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Validity</a:t>
                      </a:r>
                      <a:endParaRPr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1 (22/08)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Phân tích thiết kế hệ thống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Thuyên, Thức, Công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1/10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0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2 (2/10)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Phân Tích Thiết kế user - case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Thuyên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Thức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, Công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15/10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3 (16/10)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Thiết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kế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cơ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sở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dữ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liệu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Thức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, Công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01/11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833001"/>
                  </a:ext>
                </a:extLst>
              </a:tr>
              <a:tr h="4046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4 (16/11)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Thiết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kế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giao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diện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Miên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Phong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Thuyên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05/11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642295"/>
                  </a:ext>
                </a:extLst>
              </a:tr>
              <a:tr h="4046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5 (06/11)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Xây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Dựng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hệ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thống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back – end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Cả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nhóm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25/11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7651"/>
                  </a:ext>
                </a:extLst>
              </a:tr>
              <a:tr h="4046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masis MT Pro Medium" panose="02040604050005020304" pitchFamily="18" charset="0"/>
                          <a:ea typeface="Viga"/>
                          <a:cs typeface="Viga"/>
                          <a:sym typeface="Viga"/>
                        </a:rPr>
                        <a:t>Date 6 (26/11)</a:t>
                      </a:r>
                      <a:endParaRPr dirty="0">
                        <a:solidFill>
                          <a:schemeClr val="lt1"/>
                        </a:solidFill>
                        <a:latin typeface="Amasis MT Pro Medium" panose="02040604050005020304" pitchFamily="18" charset="0"/>
                        <a:ea typeface="Viga"/>
                        <a:cs typeface="Viga"/>
                        <a:sym typeface="Vig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Kiểm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Tra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hệ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thống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Cả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nhóm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2022</a:t>
                      </a:r>
                      <a:endParaRPr dirty="0"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24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79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393404" y="13989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Dữ Liệu</a:t>
            </a:r>
            <a:endParaRPr dirty="0"/>
          </a:p>
        </p:txBody>
      </p:sp>
      <p:sp>
        <p:nvSpPr>
          <p:cNvPr id="6" name="Google Shape;170;p35">
            <a:extLst>
              <a:ext uri="{FF2B5EF4-FFF2-40B4-BE49-F238E27FC236}">
                <a16:creationId xmlns:a16="http://schemas.microsoft.com/office/drawing/2014/main" id="{BBA847C6-E893-428E-8D77-461653D01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523" y="722539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Tả</a:t>
            </a:r>
            <a:endParaRPr dirty="0"/>
          </a:p>
        </p:txBody>
      </p:sp>
      <p:sp>
        <p:nvSpPr>
          <p:cNvPr id="7" name="Google Shape;171;p35">
            <a:extLst>
              <a:ext uri="{FF2B5EF4-FFF2-40B4-BE49-F238E27FC236}">
                <a16:creationId xmlns:a16="http://schemas.microsoft.com/office/drawing/2014/main" id="{86EBDC51-80E4-4051-AB42-6FD2D6941231}"/>
              </a:ext>
            </a:extLst>
          </p:cNvPr>
          <p:cNvSpPr txBox="1">
            <a:spLocks/>
          </p:cNvSpPr>
          <p:nvPr/>
        </p:nvSpPr>
        <p:spPr>
          <a:xfrm>
            <a:off x="393404" y="1379789"/>
            <a:ext cx="4083688" cy="259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Cộng</a:t>
            </a:r>
            <a:r>
              <a:rPr lang="en-US" sz="1600" dirty="0"/>
              <a:t> Bao </a:t>
            </a:r>
            <a:r>
              <a:rPr lang="en-US" sz="1600" dirty="0" err="1"/>
              <a:t>gồm</a:t>
            </a:r>
            <a:r>
              <a:rPr lang="en-US" sz="1600" dirty="0"/>
              <a:t>: 12 </a:t>
            </a:r>
            <a:r>
              <a:rPr lang="en-US" sz="1600" dirty="0" err="1"/>
              <a:t>bảng</a:t>
            </a:r>
            <a:r>
              <a:rPr lang="en-US" sz="1600" dirty="0"/>
              <a:t> </a:t>
            </a:r>
          </a:p>
          <a:p>
            <a:pPr marL="0" indent="0">
              <a:spcAft>
                <a:spcPts val="1600"/>
              </a:spcAft>
            </a:pPr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sở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xoay</a:t>
            </a:r>
            <a:r>
              <a:rPr lang="en-US" sz="1600" dirty="0"/>
              <a:t> </a:t>
            </a:r>
            <a:r>
              <a:rPr lang="en-US" sz="1600" dirty="0" err="1"/>
              <a:t>quanh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endParaRPr lang="en-US" sz="1600" dirty="0"/>
          </a:p>
          <a:p>
            <a:pPr marL="0" indent="0">
              <a:spcAft>
                <a:spcPts val="1600"/>
              </a:spcAft>
            </a:pPr>
            <a:r>
              <a:rPr lang="en-US" sz="1600" dirty="0" err="1"/>
              <a:t>Nhắm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3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tượng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: Con </a:t>
            </a:r>
            <a:r>
              <a:rPr lang="en-US" sz="1600" dirty="0" err="1"/>
              <a:t>người</a:t>
            </a:r>
            <a:r>
              <a:rPr lang="en-US" sz="1600" dirty="0"/>
              <a:t>,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CTSV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grpSp>
        <p:nvGrpSpPr>
          <p:cNvPr id="8" name="Google Shape;172;p35">
            <a:extLst>
              <a:ext uri="{FF2B5EF4-FFF2-40B4-BE49-F238E27FC236}">
                <a16:creationId xmlns:a16="http://schemas.microsoft.com/office/drawing/2014/main" id="{9218F08D-D12E-463E-88F0-7673B7FB8B88}"/>
              </a:ext>
            </a:extLst>
          </p:cNvPr>
          <p:cNvGrpSpPr/>
          <p:nvPr/>
        </p:nvGrpSpPr>
        <p:grpSpPr>
          <a:xfrm>
            <a:off x="4641833" y="938585"/>
            <a:ext cx="3538546" cy="3266322"/>
            <a:chOff x="4641833" y="938585"/>
            <a:chExt cx="3538546" cy="3266322"/>
          </a:xfrm>
        </p:grpSpPr>
        <p:grpSp>
          <p:nvGrpSpPr>
            <p:cNvPr id="9" name="Google Shape;173;p35">
              <a:extLst>
                <a:ext uri="{FF2B5EF4-FFF2-40B4-BE49-F238E27FC236}">
                  <a16:creationId xmlns:a16="http://schemas.microsoft.com/office/drawing/2014/main" id="{C496FB8C-02C2-4395-87DD-A9A26F0A3AC0}"/>
                </a:ext>
              </a:extLst>
            </p:cNvPr>
            <p:cNvGrpSpPr/>
            <p:nvPr/>
          </p:nvGrpSpPr>
          <p:grpSpPr>
            <a:xfrm>
              <a:off x="6451155" y="938585"/>
              <a:ext cx="1729224" cy="3266322"/>
              <a:chOff x="6451155" y="938585"/>
              <a:chExt cx="1729224" cy="3266322"/>
            </a:xfrm>
          </p:grpSpPr>
          <p:sp>
            <p:nvSpPr>
              <p:cNvPr id="80" name="Google Shape;174;p35">
                <a:extLst>
                  <a:ext uri="{FF2B5EF4-FFF2-40B4-BE49-F238E27FC236}">
                    <a16:creationId xmlns:a16="http://schemas.microsoft.com/office/drawing/2014/main" id="{5070C7C9-FB25-45AF-8A81-D4073BCE0DBD}"/>
                  </a:ext>
                </a:extLst>
              </p:cNvPr>
              <p:cNvSpPr/>
              <p:nvPr/>
            </p:nvSpPr>
            <p:spPr>
              <a:xfrm>
                <a:off x="6451155" y="938585"/>
                <a:ext cx="1729224" cy="3266322"/>
              </a:xfrm>
              <a:custGeom>
                <a:avLst/>
                <a:gdLst/>
                <a:ahLst/>
                <a:cxnLst/>
                <a:rect l="l" t="t" r="r" b="b"/>
                <a:pathLst>
                  <a:path w="95855" h="181060" extrusionOk="0">
                    <a:moveTo>
                      <a:pt x="5122" y="1"/>
                    </a:moveTo>
                    <a:cubicBezTo>
                      <a:pt x="2285" y="1"/>
                      <a:pt x="0" y="2285"/>
                      <a:pt x="0" y="5123"/>
                    </a:cubicBezTo>
                    <a:lnTo>
                      <a:pt x="0" y="175938"/>
                    </a:lnTo>
                    <a:cubicBezTo>
                      <a:pt x="0" y="178775"/>
                      <a:pt x="2285" y="181060"/>
                      <a:pt x="5122" y="181060"/>
                    </a:cubicBezTo>
                    <a:lnTo>
                      <a:pt x="90734" y="181060"/>
                    </a:lnTo>
                    <a:cubicBezTo>
                      <a:pt x="93571" y="181060"/>
                      <a:pt x="95854" y="178775"/>
                      <a:pt x="95854" y="175938"/>
                    </a:cubicBezTo>
                    <a:lnTo>
                      <a:pt x="95854" y="5123"/>
                    </a:lnTo>
                    <a:cubicBezTo>
                      <a:pt x="95854" y="2285"/>
                      <a:pt x="93571" y="1"/>
                      <a:pt x="907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5;p35">
                <a:extLst>
                  <a:ext uri="{FF2B5EF4-FFF2-40B4-BE49-F238E27FC236}">
                    <a16:creationId xmlns:a16="http://schemas.microsoft.com/office/drawing/2014/main" id="{7B464B67-4417-4B28-92BA-1AC5C786BB77}"/>
                  </a:ext>
                </a:extLst>
              </p:cNvPr>
              <p:cNvSpPr/>
              <p:nvPr/>
            </p:nvSpPr>
            <p:spPr>
              <a:xfrm>
                <a:off x="7121124" y="1072135"/>
                <a:ext cx="389285" cy="46742"/>
              </a:xfrm>
              <a:custGeom>
                <a:avLst/>
                <a:gdLst/>
                <a:ahLst/>
                <a:cxnLst/>
                <a:rect l="l" t="t" r="r" b="b"/>
                <a:pathLst>
                  <a:path w="21579" h="2591" extrusionOk="0">
                    <a:moveTo>
                      <a:pt x="1296" y="0"/>
                    </a:moveTo>
                    <a:cubicBezTo>
                      <a:pt x="580" y="0"/>
                      <a:pt x="2" y="580"/>
                      <a:pt x="2" y="1296"/>
                    </a:cubicBezTo>
                    <a:cubicBezTo>
                      <a:pt x="0" y="2011"/>
                      <a:pt x="580" y="2590"/>
                      <a:pt x="1296" y="2590"/>
                    </a:cubicBezTo>
                    <a:lnTo>
                      <a:pt x="20284" y="2590"/>
                    </a:lnTo>
                    <a:cubicBezTo>
                      <a:pt x="20999" y="2590"/>
                      <a:pt x="21578" y="2011"/>
                      <a:pt x="21578" y="1296"/>
                    </a:cubicBezTo>
                    <a:cubicBezTo>
                      <a:pt x="21578" y="580"/>
                      <a:pt x="20999" y="0"/>
                      <a:pt x="20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6;p35">
                <a:extLst>
                  <a:ext uri="{FF2B5EF4-FFF2-40B4-BE49-F238E27FC236}">
                    <a16:creationId xmlns:a16="http://schemas.microsoft.com/office/drawing/2014/main" id="{91B2B19A-8005-4826-8030-BEE93CD8EB11}"/>
                  </a:ext>
                </a:extLst>
              </p:cNvPr>
              <p:cNvSpPr/>
              <p:nvPr/>
            </p:nvSpPr>
            <p:spPr>
              <a:xfrm>
                <a:off x="7222347" y="3896748"/>
                <a:ext cx="186858" cy="186858"/>
              </a:xfrm>
              <a:custGeom>
                <a:avLst/>
                <a:gdLst/>
                <a:ahLst/>
                <a:cxnLst/>
                <a:rect l="l" t="t" r="r" b="b"/>
                <a:pathLst>
                  <a:path w="10358" h="10358" extrusionOk="0">
                    <a:moveTo>
                      <a:pt x="5179" y="0"/>
                    </a:moveTo>
                    <a:cubicBezTo>
                      <a:pt x="2319" y="0"/>
                      <a:pt x="0" y="2319"/>
                      <a:pt x="0" y="5179"/>
                    </a:cubicBezTo>
                    <a:cubicBezTo>
                      <a:pt x="0" y="8039"/>
                      <a:pt x="2319" y="10357"/>
                      <a:pt x="5179" y="10357"/>
                    </a:cubicBezTo>
                    <a:cubicBezTo>
                      <a:pt x="8038" y="10357"/>
                      <a:pt x="10358" y="8039"/>
                      <a:pt x="10358" y="5179"/>
                    </a:cubicBezTo>
                    <a:cubicBezTo>
                      <a:pt x="10358" y="2319"/>
                      <a:pt x="8038" y="0"/>
                      <a:pt x="5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7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77;p35">
              <a:extLst>
                <a:ext uri="{FF2B5EF4-FFF2-40B4-BE49-F238E27FC236}">
                  <a16:creationId xmlns:a16="http://schemas.microsoft.com/office/drawing/2014/main" id="{824BCE82-76EA-4D57-A2AB-D6A7DCD1F870}"/>
                </a:ext>
              </a:extLst>
            </p:cNvPr>
            <p:cNvSpPr/>
            <p:nvPr/>
          </p:nvSpPr>
          <p:spPr>
            <a:xfrm>
              <a:off x="6528005" y="1297238"/>
              <a:ext cx="1575523" cy="2549016"/>
            </a:xfrm>
            <a:custGeom>
              <a:avLst/>
              <a:gdLst/>
              <a:ahLst/>
              <a:cxnLst/>
              <a:rect l="l" t="t" r="r" b="b"/>
              <a:pathLst>
                <a:path w="87335" h="141298" extrusionOk="0">
                  <a:moveTo>
                    <a:pt x="0" y="1"/>
                  </a:moveTo>
                  <a:lnTo>
                    <a:pt x="0" y="141298"/>
                  </a:lnTo>
                  <a:lnTo>
                    <a:pt x="87334" y="141298"/>
                  </a:lnTo>
                  <a:lnTo>
                    <a:pt x="8733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78;p35">
              <a:extLst>
                <a:ext uri="{FF2B5EF4-FFF2-40B4-BE49-F238E27FC236}">
                  <a16:creationId xmlns:a16="http://schemas.microsoft.com/office/drawing/2014/main" id="{78744478-8F10-4E51-B1C4-875A0F57DCDC}"/>
                </a:ext>
              </a:extLst>
            </p:cNvPr>
            <p:cNvGrpSpPr/>
            <p:nvPr/>
          </p:nvGrpSpPr>
          <p:grpSpPr>
            <a:xfrm>
              <a:off x="4641833" y="1913917"/>
              <a:ext cx="3461696" cy="1932337"/>
              <a:chOff x="9332533" y="1913917"/>
              <a:chExt cx="3461696" cy="1932337"/>
            </a:xfrm>
          </p:grpSpPr>
          <p:sp>
            <p:nvSpPr>
              <p:cNvPr id="12" name="Google Shape;179;p35">
                <a:extLst>
                  <a:ext uri="{FF2B5EF4-FFF2-40B4-BE49-F238E27FC236}">
                    <a16:creationId xmlns:a16="http://schemas.microsoft.com/office/drawing/2014/main" id="{7BD919C3-D108-4ACE-A4A3-EDB525470459}"/>
                  </a:ext>
                </a:extLst>
              </p:cNvPr>
              <p:cNvSpPr/>
              <p:nvPr/>
            </p:nvSpPr>
            <p:spPr>
              <a:xfrm>
                <a:off x="10627426" y="2128810"/>
                <a:ext cx="948291" cy="101511"/>
              </a:xfrm>
              <a:custGeom>
                <a:avLst/>
                <a:gdLst/>
                <a:ahLst/>
                <a:cxnLst/>
                <a:rect l="l" t="t" r="r" b="b"/>
                <a:pathLst>
                  <a:path w="52566" h="5627" fill="none" extrusionOk="0">
                    <a:moveTo>
                      <a:pt x="1" y="5626"/>
                    </a:moveTo>
                    <a:lnTo>
                      <a:pt x="16522" y="5626"/>
                    </a:lnTo>
                    <a:lnTo>
                      <a:pt x="23804" y="0"/>
                    </a:lnTo>
                    <a:lnTo>
                      <a:pt x="52565" y="0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80;p35">
                <a:extLst>
                  <a:ext uri="{FF2B5EF4-FFF2-40B4-BE49-F238E27FC236}">
                    <a16:creationId xmlns:a16="http://schemas.microsoft.com/office/drawing/2014/main" id="{FF72A4E2-A9AF-4F89-AF88-375F06D26493}"/>
                  </a:ext>
                </a:extLst>
              </p:cNvPr>
              <p:cNvSpPr/>
              <p:nvPr/>
            </p:nvSpPr>
            <p:spPr>
              <a:xfrm>
                <a:off x="10609513" y="2457192"/>
                <a:ext cx="1461763" cy="18"/>
              </a:xfrm>
              <a:custGeom>
                <a:avLst/>
                <a:gdLst/>
                <a:ahLst/>
                <a:cxnLst/>
                <a:rect l="l" t="t" r="r" b="b"/>
                <a:pathLst>
                  <a:path w="81029" h="1" fill="none" extrusionOk="0">
                    <a:moveTo>
                      <a:pt x="1" y="0"/>
                    </a:moveTo>
                    <a:lnTo>
                      <a:pt x="81028" y="0"/>
                    </a:lnTo>
                  </a:path>
                </a:pathLst>
              </a:custGeom>
              <a:noFill/>
              <a:ln w="16675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81;p35">
                <a:extLst>
                  <a:ext uri="{FF2B5EF4-FFF2-40B4-BE49-F238E27FC236}">
                    <a16:creationId xmlns:a16="http://schemas.microsoft.com/office/drawing/2014/main" id="{FD3C0858-D295-45E5-BD61-E307BE3B5024}"/>
                  </a:ext>
                </a:extLst>
              </p:cNvPr>
              <p:cNvSpPr/>
              <p:nvPr/>
            </p:nvSpPr>
            <p:spPr>
              <a:xfrm>
                <a:off x="10627426" y="2690052"/>
                <a:ext cx="1336385" cy="274659"/>
              </a:xfrm>
              <a:custGeom>
                <a:avLst/>
                <a:gdLst/>
                <a:ahLst/>
                <a:cxnLst/>
                <a:rect l="l" t="t" r="r" b="b"/>
                <a:pathLst>
                  <a:path w="74079" h="15225" fill="none" extrusionOk="0">
                    <a:moveTo>
                      <a:pt x="1" y="0"/>
                    </a:moveTo>
                    <a:lnTo>
                      <a:pt x="11558" y="0"/>
                    </a:lnTo>
                    <a:lnTo>
                      <a:pt x="18177" y="6619"/>
                    </a:lnTo>
                    <a:lnTo>
                      <a:pt x="49917" y="6619"/>
                    </a:lnTo>
                    <a:lnTo>
                      <a:pt x="65142" y="15224"/>
                    </a:lnTo>
                    <a:lnTo>
                      <a:pt x="74078" y="15224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2;p35">
                <a:extLst>
                  <a:ext uri="{FF2B5EF4-FFF2-40B4-BE49-F238E27FC236}">
                    <a16:creationId xmlns:a16="http://schemas.microsoft.com/office/drawing/2014/main" id="{72FEB251-0D1F-4B1E-8077-A5EBEC54A8A0}"/>
                  </a:ext>
                </a:extLst>
              </p:cNvPr>
              <p:cNvSpPr/>
              <p:nvPr/>
            </p:nvSpPr>
            <p:spPr>
              <a:xfrm>
                <a:off x="10621455" y="2910934"/>
                <a:ext cx="924406" cy="128409"/>
              </a:xfrm>
              <a:custGeom>
                <a:avLst/>
                <a:gdLst/>
                <a:ahLst/>
                <a:cxnLst/>
                <a:rect l="l" t="t" r="r" b="b"/>
                <a:pathLst>
                  <a:path w="51242" h="7118" fill="none" extrusionOk="0">
                    <a:moveTo>
                      <a:pt x="1" y="1"/>
                    </a:moveTo>
                    <a:lnTo>
                      <a:pt x="5270" y="1"/>
                    </a:lnTo>
                    <a:lnTo>
                      <a:pt x="12385" y="7117"/>
                    </a:lnTo>
                    <a:lnTo>
                      <a:pt x="30390" y="7117"/>
                    </a:lnTo>
                    <a:lnTo>
                      <a:pt x="37424" y="85"/>
                    </a:lnTo>
                    <a:lnTo>
                      <a:pt x="51241" y="85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3;p35">
                <a:extLst>
                  <a:ext uri="{FF2B5EF4-FFF2-40B4-BE49-F238E27FC236}">
                    <a16:creationId xmlns:a16="http://schemas.microsoft.com/office/drawing/2014/main" id="{3608794B-E862-4855-8D70-2A3C1F7EAD36}"/>
                  </a:ext>
                </a:extLst>
              </p:cNvPr>
              <p:cNvSpPr/>
              <p:nvPr/>
            </p:nvSpPr>
            <p:spPr>
              <a:xfrm>
                <a:off x="10829943" y="2316877"/>
                <a:ext cx="757716" cy="140333"/>
              </a:xfrm>
              <a:custGeom>
                <a:avLst/>
                <a:gdLst/>
                <a:ahLst/>
                <a:cxnLst/>
                <a:rect l="l" t="t" r="r" b="b"/>
                <a:pathLst>
                  <a:path w="42002" h="7779" fill="none" extrusionOk="0">
                    <a:moveTo>
                      <a:pt x="1" y="7778"/>
                    </a:moveTo>
                    <a:lnTo>
                      <a:pt x="7779" y="0"/>
                    </a:lnTo>
                    <a:lnTo>
                      <a:pt x="42001" y="0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4;p35">
                <a:extLst>
                  <a:ext uri="{FF2B5EF4-FFF2-40B4-BE49-F238E27FC236}">
                    <a16:creationId xmlns:a16="http://schemas.microsoft.com/office/drawing/2014/main" id="{CDEA1139-9326-40CE-AE81-00A6D710C943}"/>
                  </a:ext>
                </a:extLst>
              </p:cNvPr>
              <p:cNvSpPr/>
              <p:nvPr/>
            </p:nvSpPr>
            <p:spPr>
              <a:xfrm>
                <a:off x="10835915" y="2690016"/>
                <a:ext cx="763687" cy="18"/>
              </a:xfrm>
              <a:custGeom>
                <a:avLst/>
                <a:gdLst/>
                <a:ahLst/>
                <a:cxnLst/>
                <a:rect l="l" t="t" r="r" b="b"/>
                <a:pathLst>
                  <a:path w="42333" h="1" fill="none" extrusionOk="0">
                    <a:moveTo>
                      <a:pt x="1" y="1"/>
                    </a:moveTo>
                    <a:lnTo>
                      <a:pt x="42332" y="1"/>
                    </a:lnTo>
                  </a:path>
                </a:pathLst>
              </a:custGeom>
              <a:noFill/>
              <a:ln w="16675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5;p35">
                <a:extLst>
                  <a:ext uri="{FF2B5EF4-FFF2-40B4-BE49-F238E27FC236}">
                    <a16:creationId xmlns:a16="http://schemas.microsoft.com/office/drawing/2014/main" id="{17CEC135-7452-4FB3-8D04-906C4A56293D}"/>
                  </a:ext>
                </a:extLst>
              </p:cNvPr>
              <p:cNvSpPr/>
              <p:nvPr/>
            </p:nvSpPr>
            <p:spPr>
              <a:xfrm>
                <a:off x="9632538" y="1913917"/>
                <a:ext cx="35467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838" extrusionOk="0">
                    <a:moveTo>
                      <a:pt x="1" y="0"/>
                    </a:moveTo>
                    <a:lnTo>
                      <a:pt x="1" y="8837"/>
                    </a:lnTo>
                    <a:lnTo>
                      <a:pt x="1965" y="8837"/>
                    </a:ln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6;p35">
                <a:extLst>
                  <a:ext uri="{FF2B5EF4-FFF2-40B4-BE49-F238E27FC236}">
                    <a16:creationId xmlns:a16="http://schemas.microsoft.com/office/drawing/2014/main" id="{BF0A2F47-CDAC-469F-9041-BBD2FA18ADED}"/>
                  </a:ext>
                </a:extLst>
              </p:cNvPr>
              <p:cNvSpPr/>
              <p:nvPr/>
            </p:nvSpPr>
            <p:spPr>
              <a:xfrm>
                <a:off x="9611287" y="2025044"/>
                <a:ext cx="77969" cy="159456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8839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7;p35">
                <a:extLst>
                  <a:ext uri="{FF2B5EF4-FFF2-40B4-BE49-F238E27FC236}">
                    <a16:creationId xmlns:a16="http://schemas.microsoft.com/office/drawing/2014/main" id="{9FF0552A-8194-4018-9519-A812B89A83C9}"/>
                  </a:ext>
                </a:extLst>
              </p:cNvPr>
              <p:cNvSpPr/>
              <p:nvPr/>
            </p:nvSpPr>
            <p:spPr>
              <a:xfrm>
                <a:off x="9859283" y="1913917"/>
                <a:ext cx="35467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838" extrusionOk="0">
                    <a:moveTo>
                      <a:pt x="1" y="0"/>
                    </a:moveTo>
                    <a:lnTo>
                      <a:pt x="1" y="8837"/>
                    </a:lnTo>
                    <a:lnTo>
                      <a:pt x="1965" y="8837"/>
                    </a:ln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8;p35">
                <a:extLst>
                  <a:ext uri="{FF2B5EF4-FFF2-40B4-BE49-F238E27FC236}">
                    <a16:creationId xmlns:a16="http://schemas.microsoft.com/office/drawing/2014/main" id="{98FC3356-519D-4BD7-98B0-77F8B5C5B50C}"/>
                  </a:ext>
                </a:extLst>
              </p:cNvPr>
              <p:cNvSpPr/>
              <p:nvPr/>
            </p:nvSpPr>
            <p:spPr>
              <a:xfrm>
                <a:off x="9838032" y="2025044"/>
                <a:ext cx="77969" cy="159456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8839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9;p35">
                <a:extLst>
                  <a:ext uri="{FF2B5EF4-FFF2-40B4-BE49-F238E27FC236}">
                    <a16:creationId xmlns:a16="http://schemas.microsoft.com/office/drawing/2014/main" id="{B67CCD44-EFBD-4F6A-896C-2D86653650B8}"/>
                  </a:ext>
                </a:extLst>
              </p:cNvPr>
              <p:cNvSpPr/>
              <p:nvPr/>
            </p:nvSpPr>
            <p:spPr>
              <a:xfrm>
                <a:off x="10086028" y="1913917"/>
                <a:ext cx="35431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8838" extrusionOk="0">
                    <a:moveTo>
                      <a:pt x="1" y="0"/>
                    </a:moveTo>
                    <a:lnTo>
                      <a:pt x="1" y="8837"/>
                    </a:lnTo>
                    <a:lnTo>
                      <a:pt x="1964" y="8837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0;p35">
                <a:extLst>
                  <a:ext uri="{FF2B5EF4-FFF2-40B4-BE49-F238E27FC236}">
                    <a16:creationId xmlns:a16="http://schemas.microsoft.com/office/drawing/2014/main" id="{2C020E6A-9BF6-4C34-BE6D-B7D9FAD51494}"/>
                  </a:ext>
                </a:extLst>
              </p:cNvPr>
              <p:cNvSpPr/>
              <p:nvPr/>
            </p:nvSpPr>
            <p:spPr>
              <a:xfrm>
                <a:off x="10064777" y="2025044"/>
                <a:ext cx="77933" cy="159456"/>
              </a:xfrm>
              <a:custGeom>
                <a:avLst/>
                <a:gdLst/>
                <a:ahLst/>
                <a:cxnLst/>
                <a:rect l="l" t="t" r="r" b="b"/>
                <a:pathLst>
                  <a:path w="4320" h="8839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0" y="8838"/>
                    </a:lnTo>
                    <a:lnTo>
                      <a:pt x="4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1;p35">
                <a:extLst>
                  <a:ext uri="{FF2B5EF4-FFF2-40B4-BE49-F238E27FC236}">
                    <a16:creationId xmlns:a16="http://schemas.microsoft.com/office/drawing/2014/main" id="{48AC67B8-DF78-4BC8-AD60-EF79D18030FB}"/>
                  </a:ext>
                </a:extLst>
              </p:cNvPr>
              <p:cNvSpPr/>
              <p:nvPr/>
            </p:nvSpPr>
            <p:spPr>
              <a:xfrm>
                <a:off x="10312773" y="1913917"/>
                <a:ext cx="35431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8838" extrusionOk="0">
                    <a:moveTo>
                      <a:pt x="1" y="0"/>
                    </a:moveTo>
                    <a:lnTo>
                      <a:pt x="1" y="8837"/>
                    </a:lnTo>
                    <a:lnTo>
                      <a:pt x="1964" y="8837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2;p35">
                <a:extLst>
                  <a:ext uri="{FF2B5EF4-FFF2-40B4-BE49-F238E27FC236}">
                    <a16:creationId xmlns:a16="http://schemas.microsoft.com/office/drawing/2014/main" id="{14DC6CF4-302C-4CED-B140-F435919057BA}"/>
                  </a:ext>
                </a:extLst>
              </p:cNvPr>
              <p:cNvSpPr/>
              <p:nvPr/>
            </p:nvSpPr>
            <p:spPr>
              <a:xfrm>
                <a:off x="10291503" y="2025044"/>
                <a:ext cx="77951" cy="159456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8839" extrusionOk="0">
                    <a:moveTo>
                      <a:pt x="0" y="1"/>
                    </a:moveTo>
                    <a:lnTo>
                      <a:pt x="0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3;p35">
                <a:extLst>
                  <a:ext uri="{FF2B5EF4-FFF2-40B4-BE49-F238E27FC236}">
                    <a16:creationId xmlns:a16="http://schemas.microsoft.com/office/drawing/2014/main" id="{BFCA3377-9D7D-41FD-8F5B-845CFB342EBD}"/>
                  </a:ext>
                </a:extLst>
              </p:cNvPr>
              <p:cNvSpPr/>
              <p:nvPr/>
            </p:nvSpPr>
            <p:spPr>
              <a:xfrm>
                <a:off x="10312773" y="3070173"/>
                <a:ext cx="35431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8838" extrusionOk="0">
                    <a:moveTo>
                      <a:pt x="1" y="0"/>
                    </a:moveTo>
                    <a:lnTo>
                      <a:pt x="1" y="8838"/>
                    </a:lnTo>
                    <a:lnTo>
                      <a:pt x="1964" y="8838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4;p35">
                <a:extLst>
                  <a:ext uri="{FF2B5EF4-FFF2-40B4-BE49-F238E27FC236}">
                    <a16:creationId xmlns:a16="http://schemas.microsoft.com/office/drawing/2014/main" id="{CB8246F0-3D58-4373-8A7A-05698443BCFF}"/>
                  </a:ext>
                </a:extLst>
              </p:cNvPr>
              <p:cNvSpPr/>
              <p:nvPr/>
            </p:nvSpPr>
            <p:spPr>
              <a:xfrm>
                <a:off x="10291521" y="2959029"/>
                <a:ext cx="77933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4320" h="8838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0" y="8838"/>
                    </a:lnTo>
                    <a:lnTo>
                      <a:pt x="4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5;p35">
                <a:extLst>
                  <a:ext uri="{FF2B5EF4-FFF2-40B4-BE49-F238E27FC236}">
                    <a16:creationId xmlns:a16="http://schemas.microsoft.com/office/drawing/2014/main" id="{3581C66A-88EF-4FF4-BFED-4D7CF3F1FD9F}"/>
                  </a:ext>
                </a:extLst>
              </p:cNvPr>
              <p:cNvSpPr/>
              <p:nvPr/>
            </p:nvSpPr>
            <p:spPr>
              <a:xfrm>
                <a:off x="10086028" y="3070173"/>
                <a:ext cx="35431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8838" extrusionOk="0">
                    <a:moveTo>
                      <a:pt x="1" y="0"/>
                    </a:moveTo>
                    <a:lnTo>
                      <a:pt x="1" y="8838"/>
                    </a:lnTo>
                    <a:lnTo>
                      <a:pt x="1964" y="8838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6;p35">
                <a:extLst>
                  <a:ext uri="{FF2B5EF4-FFF2-40B4-BE49-F238E27FC236}">
                    <a16:creationId xmlns:a16="http://schemas.microsoft.com/office/drawing/2014/main" id="{3DF0F0DF-032B-4AA2-A089-620E0F86DB3B}"/>
                  </a:ext>
                </a:extLst>
              </p:cNvPr>
              <p:cNvSpPr/>
              <p:nvPr/>
            </p:nvSpPr>
            <p:spPr>
              <a:xfrm>
                <a:off x="10064777" y="2959029"/>
                <a:ext cx="77969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8838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7;p35">
                <a:extLst>
                  <a:ext uri="{FF2B5EF4-FFF2-40B4-BE49-F238E27FC236}">
                    <a16:creationId xmlns:a16="http://schemas.microsoft.com/office/drawing/2014/main" id="{D2E7618A-E5AE-4150-A9DD-516A236B473A}"/>
                  </a:ext>
                </a:extLst>
              </p:cNvPr>
              <p:cNvSpPr/>
              <p:nvPr/>
            </p:nvSpPr>
            <p:spPr>
              <a:xfrm>
                <a:off x="9859283" y="3070173"/>
                <a:ext cx="35467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838" extrusionOk="0">
                    <a:moveTo>
                      <a:pt x="1" y="0"/>
                    </a:moveTo>
                    <a:lnTo>
                      <a:pt x="1" y="8838"/>
                    </a:lnTo>
                    <a:lnTo>
                      <a:pt x="1965" y="8838"/>
                    </a:ln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8;p35">
                <a:extLst>
                  <a:ext uri="{FF2B5EF4-FFF2-40B4-BE49-F238E27FC236}">
                    <a16:creationId xmlns:a16="http://schemas.microsoft.com/office/drawing/2014/main" id="{629CCFC7-1A4F-4457-90C5-A1A3ADE0CF9A}"/>
                  </a:ext>
                </a:extLst>
              </p:cNvPr>
              <p:cNvSpPr/>
              <p:nvPr/>
            </p:nvSpPr>
            <p:spPr>
              <a:xfrm>
                <a:off x="9838032" y="2959029"/>
                <a:ext cx="77969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8838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9;p35">
                <a:extLst>
                  <a:ext uri="{FF2B5EF4-FFF2-40B4-BE49-F238E27FC236}">
                    <a16:creationId xmlns:a16="http://schemas.microsoft.com/office/drawing/2014/main" id="{F1B5FBAD-CD0B-47D4-96FF-4B259DABBE32}"/>
                  </a:ext>
                </a:extLst>
              </p:cNvPr>
              <p:cNvSpPr/>
              <p:nvPr/>
            </p:nvSpPr>
            <p:spPr>
              <a:xfrm>
                <a:off x="9632538" y="3070173"/>
                <a:ext cx="35467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838" extrusionOk="0">
                    <a:moveTo>
                      <a:pt x="1" y="0"/>
                    </a:moveTo>
                    <a:lnTo>
                      <a:pt x="1" y="8838"/>
                    </a:lnTo>
                    <a:lnTo>
                      <a:pt x="1965" y="8838"/>
                    </a:ln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0;p35">
                <a:extLst>
                  <a:ext uri="{FF2B5EF4-FFF2-40B4-BE49-F238E27FC236}">
                    <a16:creationId xmlns:a16="http://schemas.microsoft.com/office/drawing/2014/main" id="{E265FD8A-42DF-432E-915F-AAB307BAB8C8}"/>
                  </a:ext>
                </a:extLst>
              </p:cNvPr>
              <p:cNvSpPr/>
              <p:nvPr/>
            </p:nvSpPr>
            <p:spPr>
              <a:xfrm>
                <a:off x="9611287" y="2959029"/>
                <a:ext cx="77969" cy="159438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8838" extrusionOk="0">
                    <a:moveTo>
                      <a:pt x="1" y="1"/>
                    </a:moveTo>
                    <a:lnTo>
                      <a:pt x="1" y="8838"/>
                    </a:lnTo>
                    <a:lnTo>
                      <a:pt x="4321" y="8838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01;p35">
                <a:extLst>
                  <a:ext uri="{FF2B5EF4-FFF2-40B4-BE49-F238E27FC236}">
                    <a16:creationId xmlns:a16="http://schemas.microsoft.com/office/drawing/2014/main" id="{D570552D-4C7F-4FBA-93FF-ADC947FA4CCA}"/>
                  </a:ext>
                </a:extLst>
              </p:cNvPr>
              <p:cNvSpPr/>
              <p:nvPr/>
            </p:nvSpPr>
            <p:spPr>
              <a:xfrm>
                <a:off x="10488807" y="2213923"/>
                <a:ext cx="159438" cy="35449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1965" extrusionOk="0">
                    <a:moveTo>
                      <a:pt x="0" y="0"/>
                    </a:moveTo>
                    <a:lnTo>
                      <a:pt x="0" y="1965"/>
                    </a:lnTo>
                    <a:lnTo>
                      <a:pt x="8837" y="1965"/>
                    </a:lnTo>
                    <a:lnTo>
                      <a:pt x="8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02;p35">
                <a:extLst>
                  <a:ext uri="{FF2B5EF4-FFF2-40B4-BE49-F238E27FC236}">
                    <a16:creationId xmlns:a16="http://schemas.microsoft.com/office/drawing/2014/main" id="{EDEEB296-37C8-4510-8432-95F4AE544AFB}"/>
                  </a:ext>
                </a:extLst>
              </p:cNvPr>
              <p:cNvSpPr/>
              <p:nvPr/>
            </p:nvSpPr>
            <p:spPr>
              <a:xfrm>
                <a:off x="10377662" y="2192672"/>
                <a:ext cx="159438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1" extrusionOk="0">
                    <a:moveTo>
                      <a:pt x="0" y="0"/>
                    </a:moveTo>
                    <a:lnTo>
                      <a:pt x="0" y="4321"/>
                    </a:lnTo>
                    <a:lnTo>
                      <a:pt x="8838" y="4321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03;p35">
                <a:extLst>
                  <a:ext uri="{FF2B5EF4-FFF2-40B4-BE49-F238E27FC236}">
                    <a16:creationId xmlns:a16="http://schemas.microsoft.com/office/drawing/2014/main" id="{8BA330EE-FA8A-4BB4-85FD-C8E0B8D4CB2E}"/>
                  </a:ext>
                </a:extLst>
              </p:cNvPr>
              <p:cNvSpPr/>
              <p:nvPr/>
            </p:nvSpPr>
            <p:spPr>
              <a:xfrm>
                <a:off x="10488807" y="2440667"/>
                <a:ext cx="159438" cy="3543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1964" extrusionOk="0">
                    <a:moveTo>
                      <a:pt x="0" y="0"/>
                    </a:moveTo>
                    <a:lnTo>
                      <a:pt x="0" y="1963"/>
                    </a:lnTo>
                    <a:lnTo>
                      <a:pt x="8837" y="1963"/>
                    </a:lnTo>
                    <a:lnTo>
                      <a:pt x="8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04;p35">
                <a:extLst>
                  <a:ext uri="{FF2B5EF4-FFF2-40B4-BE49-F238E27FC236}">
                    <a16:creationId xmlns:a16="http://schemas.microsoft.com/office/drawing/2014/main" id="{FE91B270-41EF-4802-A9FD-9EB33CECE608}"/>
                  </a:ext>
                </a:extLst>
              </p:cNvPr>
              <p:cNvSpPr/>
              <p:nvPr/>
            </p:nvSpPr>
            <p:spPr>
              <a:xfrm>
                <a:off x="10377662" y="2419416"/>
                <a:ext cx="159438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1" extrusionOk="0">
                    <a:moveTo>
                      <a:pt x="0" y="0"/>
                    </a:moveTo>
                    <a:lnTo>
                      <a:pt x="0" y="4321"/>
                    </a:lnTo>
                    <a:lnTo>
                      <a:pt x="8838" y="4321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05;p35">
                <a:extLst>
                  <a:ext uri="{FF2B5EF4-FFF2-40B4-BE49-F238E27FC236}">
                    <a16:creationId xmlns:a16="http://schemas.microsoft.com/office/drawing/2014/main" id="{0F7196DB-F259-49A5-8259-1529DDD11D04}"/>
                  </a:ext>
                </a:extLst>
              </p:cNvPr>
              <p:cNvSpPr/>
              <p:nvPr/>
            </p:nvSpPr>
            <p:spPr>
              <a:xfrm>
                <a:off x="10488807" y="2667412"/>
                <a:ext cx="159438" cy="3543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1964" extrusionOk="0">
                    <a:moveTo>
                      <a:pt x="0" y="0"/>
                    </a:moveTo>
                    <a:lnTo>
                      <a:pt x="0" y="1963"/>
                    </a:lnTo>
                    <a:lnTo>
                      <a:pt x="8837" y="1963"/>
                    </a:lnTo>
                    <a:lnTo>
                      <a:pt x="8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6;p35">
                <a:extLst>
                  <a:ext uri="{FF2B5EF4-FFF2-40B4-BE49-F238E27FC236}">
                    <a16:creationId xmlns:a16="http://schemas.microsoft.com/office/drawing/2014/main" id="{FF0777F0-84C6-4C6D-993F-0335C64B0689}"/>
                  </a:ext>
                </a:extLst>
              </p:cNvPr>
              <p:cNvSpPr/>
              <p:nvPr/>
            </p:nvSpPr>
            <p:spPr>
              <a:xfrm>
                <a:off x="10377662" y="2646161"/>
                <a:ext cx="159438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1" extrusionOk="0">
                    <a:moveTo>
                      <a:pt x="0" y="0"/>
                    </a:moveTo>
                    <a:lnTo>
                      <a:pt x="0" y="4321"/>
                    </a:lnTo>
                    <a:lnTo>
                      <a:pt x="8838" y="4321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7;p35">
                <a:extLst>
                  <a:ext uri="{FF2B5EF4-FFF2-40B4-BE49-F238E27FC236}">
                    <a16:creationId xmlns:a16="http://schemas.microsoft.com/office/drawing/2014/main" id="{98A53879-62E8-4D8C-B1C3-ECF86CD2F095}"/>
                  </a:ext>
                </a:extLst>
              </p:cNvPr>
              <p:cNvSpPr/>
              <p:nvPr/>
            </p:nvSpPr>
            <p:spPr>
              <a:xfrm>
                <a:off x="10488807" y="2894121"/>
                <a:ext cx="159438" cy="35467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1966" extrusionOk="0">
                    <a:moveTo>
                      <a:pt x="0" y="1"/>
                    </a:moveTo>
                    <a:lnTo>
                      <a:pt x="0" y="1965"/>
                    </a:lnTo>
                    <a:lnTo>
                      <a:pt x="8837" y="1965"/>
                    </a:lnTo>
                    <a:lnTo>
                      <a:pt x="883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08;p35">
                <a:extLst>
                  <a:ext uri="{FF2B5EF4-FFF2-40B4-BE49-F238E27FC236}">
                    <a16:creationId xmlns:a16="http://schemas.microsoft.com/office/drawing/2014/main" id="{C228EF7E-E540-4EC2-813C-0E181782378D}"/>
                  </a:ext>
                </a:extLst>
              </p:cNvPr>
              <p:cNvSpPr/>
              <p:nvPr/>
            </p:nvSpPr>
            <p:spPr>
              <a:xfrm>
                <a:off x="10377662" y="2872870"/>
                <a:ext cx="159438" cy="77969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2" extrusionOk="0">
                    <a:moveTo>
                      <a:pt x="0" y="1"/>
                    </a:moveTo>
                    <a:lnTo>
                      <a:pt x="0" y="4321"/>
                    </a:lnTo>
                    <a:lnTo>
                      <a:pt x="8838" y="4321"/>
                    </a:lnTo>
                    <a:lnTo>
                      <a:pt x="883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9;p35">
                <a:extLst>
                  <a:ext uri="{FF2B5EF4-FFF2-40B4-BE49-F238E27FC236}">
                    <a16:creationId xmlns:a16="http://schemas.microsoft.com/office/drawing/2014/main" id="{1B9D0580-A508-4B17-A662-A04B29F48F14}"/>
                  </a:ext>
                </a:extLst>
              </p:cNvPr>
              <p:cNvSpPr/>
              <p:nvPr/>
            </p:nvSpPr>
            <p:spPr>
              <a:xfrm>
                <a:off x="9332533" y="2894157"/>
                <a:ext cx="159456" cy="35431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1964" extrusionOk="0">
                    <a:moveTo>
                      <a:pt x="1" y="0"/>
                    </a:moveTo>
                    <a:lnTo>
                      <a:pt x="1" y="1963"/>
                    </a:lnTo>
                    <a:lnTo>
                      <a:pt x="8838" y="1963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0;p35">
                <a:extLst>
                  <a:ext uri="{FF2B5EF4-FFF2-40B4-BE49-F238E27FC236}">
                    <a16:creationId xmlns:a16="http://schemas.microsoft.com/office/drawing/2014/main" id="{062F1548-3995-46D9-AE55-541100DFFB3D}"/>
                  </a:ext>
                </a:extLst>
              </p:cNvPr>
              <p:cNvSpPr/>
              <p:nvPr/>
            </p:nvSpPr>
            <p:spPr>
              <a:xfrm>
                <a:off x="9443678" y="2872870"/>
                <a:ext cx="159438" cy="77969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2" extrusionOk="0">
                    <a:moveTo>
                      <a:pt x="1" y="1"/>
                    </a:moveTo>
                    <a:lnTo>
                      <a:pt x="1" y="4321"/>
                    </a:lnTo>
                    <a:lnTo>
                      <a:pt x="8838" y="4321"/>
                    </a:lnTo>
                    <a:lnTo>
                      <a:pt x="883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1;p35">
                <a:extLst>
                  <a:ext uri="{FF2B5EF4-FFF2-40B4-BE49-F238E27FC236}">
                    <a16:creationId xmlns:a16="http://schemas.microsoft.com/office/drawing/2014/main" id="{37941809-3546-4070-9074-14D891E538FB}"/>
                  </a:ext>
                </a:extLst>
              </p:cNvPr>
              <p:cNvSpPr/>
              <p:nvPr/>
            </p:nvSpPr>
            <p:spPr>
              <a:xfrm>
                <a:off x="9332533" y="2667412"/>
                <a:ext cx="159456" cy="35431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1964" extrusionOk="0">
                    <a:moveTo>
                      <a:pt x="1" y="0"/>
                    </a:moveTo>
                    <a:lnTo>
                      <a:pt x="1" y="1963"/>
                    </a:lnTo>
                    <a:lnTo>
                      <a:pt x="8838" y="1963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2;p35">
                <a:extLst>
                  <a:ext uri="{FF2B5EF4-FFF2-40B4-BE49-F238E27FC236}">
                    <a16:creationId xmlns:a16="http://schemas.microsoft.com/office/drawing/2014/main" id="{F4EC9149-1E6D-416B-932F-94BDD659D399}"/>
                  </a:ext>
                </a:extLst>
              </p:cNvPr>
              <p:cNvSpPr/>
              <p:nvPr/>
            </p:nvSpPr>
            <p:spPr>
              <a:xfrm>
                <a:off x="9443678" y="2646125"/>
                <a:ext cx="159438" cy="77969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2" extrusionOk="0">
                    <a:moveTo>
                      <a:pt x="1" y="1"/>
                    </a:moveTo>
                    <a:lnTo>
                      <a:pt x="1" y="4321"/>
                    </a:lnTo>
                    <a:lnTo>
                      <a:pt x="8838" y="4321"/>
                    </a:lnTo>
                    <a:lnTo>
                      <a:pt x="883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3;p35">
                <a:extLst>
                  <a:ext uri="{FF2B5EF4-FFF2-40B4-BE49-F238E27FC236}">
                    <a16:creationId xmlns:a16="http://schemas.microsoft.com/office/drawing/2014/main" id="{C93704E6-3F1A-43BE-9374-1A423B5C35AF}"/>
                  </a:ext>
                </a:extLst>
              </p:cNvPr>
              <p:cNvSpPr/>
              <p:nvPr/>
            </p:nvSpPr>
            <p:spPr>
              <a:xfrm>
                <a:off x="9332533" y="2440667"/>
                <a:ext cx="159456" cy="3544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1965" extrusionOk="0">
                    <a:moveTo>
                      <a:pt x="1" y="0"/>
                    </a:moveTo>
                    <a:lnTo>
                      <a:pt x="1" y="1965"/>
                    </a:lnTo>
                    <a:lnTo>
                      <a:pt x="8838" y="1965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4;p35">
                <a:extLst>
                  <a:ext uri="{FF2B5EF4-FFF2-40B4-BE49-F238E27FC236}">
                    <a16:creationId xmlns:a16="http://schemas.microsoft.com/office/drawing/2014/main" id="{BB4469DB-0C0A-4833-9A95-988DD2D4B268}"/>
                  </a:ext>
                </a:extLst>
              </p:cNvPr>
              <p:cNvSpPr/>
              <p:nvPr/>
            </p:nvSpPr>
            <p:spPr>
              <a:xfrm>
                <a:off x="9443678" y="2419416"/>
                <a:ext cx="159438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1" extrusionOk="0">
                    <a:moveTo>
                      <a:pt x="1" y="0"/>
                    </a:moveTo>
                    <a:lnTo>
                      <a:pt x="1" y="4321"/>
                    </a:lnTo>
                    <a:lnTo>
                      <a:pt x="8838" y="4321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5;p35">
                <a:extLst>
                  <a:ext uri="{FF2B5EF4-FFF2-40B4-BE49-F238E27FC236}">
                    <a16:creationId xmlns:a16="http://schemas.microsoft.com/office/drawing/2014/main" id="{EC5F2018-7F62-4B36-982D-BC56ECCFF6AB}"/>
                  </a:ext>
                </a:extLst>
              </p:cNvPr>
              <p:cNvSpPr/>
              <p:nvPr/>
            </p:nvSpPr>
            <p:spPr>
              <a:xfrm>
                <a:off x="9332533" y="2213923"/>
                <a:ext cx="159456" cy="3544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1965" extrusionOk="0">
                    <a:moveTo>
                      <a:pt x="1" y="0"/>
                    </a:moveTo>
                    <a:lnTo>
                      <a:pt x="1" y="1965"/>
                    </a:lnTo>
                    <a:lnTo>
                      <a:pt x="8838" y="1965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6;p35">
                <a:extLst>
                  <a:ext uri="{FF2B5EF4-FFF2-40B4-BE49-F238E27FC236}">
                    <a16:creationId xmlns:a16="http://schemas.microsoft.com/office/drawing/2014/main" id="{F17E5B6E-3C65-4980-8D35-8428CC2F570A}"/>
                  </a:ext>
                </a:extLst>
              </p:cNvPr>
              <p:cNvSpPr/>
              <p:nvPr/>
            </p:nvSpPr>
            <p:spPr>
              <a:xfrm>
                <a:off x="9443678" y="2192672"/>
                <a:ext cx="159438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321" extrusionOk="0">
                    <a:moveTo>
                      <a:pt x="1" y="0"/>
                    </a:moveTo>
                    <a:lnTo>
                      <a:pt x="1" y="4321"/>
                    </a:lnTo>
                    <a:lnTo>
                      <a:pt x="8838" y="4321"/>
                    </a:lnTo>
                    <a:lnTo>
                      <a:pt x="8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7;p35">
                <a:extLst>
                  <a:ext uri="{FF2B5EF4-FFF2-40B4-BE49-F238E27FC236}">
                    <a16:creationId xmlns:a16="http://schemas.microsoft.com/office/drawing/2014/main" id="{83EE4A7C-F2C5-4FCE-BC7C-BFE87E8EBBB7}"/>
                  </a:ext>
                </a:extLst>
              </p:cNvPr>
              <p:cNvSpPr/>
              <p:nvPr/>
            </p:nvSpPr>
            <p:spPr>
              <a:xfrm>
                <a:off x="9545820" y="2126645"/>
                <a:ext cx="889137" cy="889137"/>
              </a:xfrm>
              <a:custGeom>
                <a:avLst/>
                <a:gdLst/>
                <a:ahLst/>
                <a:cxnLst/>
                <a:rect l="l" t="t" r="r" b="b"/>
                <a:pathLst>
                  <a:path w="49287" h="49287" extrusionOk="0">
                    <a:moveTo>
                      <a:pt x="4961" y="0"/>
                    </a:moveTo>
                    <a:cubicBezTo>
                      <a:pt x="2213" y="0"/>
                      <a:pt x="1" y="2212"/>
                      <a:pt x="1" y="4960"/>
                    </a:cubicBezTo>
                    <a:lnTo>
                      <a:pt x="1" y="44326"/>
                    </a:lnTo>
                    <a:cubicBezTo>
                      <a:pt x="1" y="47074"/>
                      <a:pt x="2213" y="49287"/>
                      <a:pt x="4961" y="49287"/>
                    </a:cubicBezTo>
                    <a:lnTo>
                      <a:pt x="44326" y="49287"/>
                    </a:lnTo>
                    <a:cubicBezTo>
                      <a:pt x="47075" y="49287"/>
                      <a:pt x="49286" y="47074"/>
                      <a:pt x="49286" y="44326"/>
                    </a:cubicBezTo>
                    <a:lnTo>
                      <a:pt x="49286" y="4960"/>
                    </a:lnTo>
                    <a:cubicBezTo>
                      <a:pt x="49286" y="2212"/>
                      <a:pt x="47075" y="0"/>
                      <a:pt x="44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6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8;p35">
                <a:extLst>
                  <a:ext uri="{FF2B5EF4-FFF2-40B4-BE49-F238E27FC236}">
                    <a16:creationId xmlns:a16="http://schemas.microsoft.com/office/drawing/2014/main" id="{F8E19F46-E9EE-436E-B4CC-9BCBA73BA118}"/>
                  </a:ext>
                </a:extLst>
              </p:cNvPr>
              <p:cNvSpPr/>
              <p:nvPr/>
            </p:nvSpPr>
            <p:spPr>
              <a:xfrm>
                <a:off x="9661402" y="2585024"/>
                <a:ext cx="674894" cy="87909"/>
              </a:xfrm>
              <a:custGeom>
                <a:avLst/>
                <a:gdLst/>
                <a:ahLst/>
                <a:cxnLst/>
                <a:rect l="l" t="t" r="r" b="b"/>
                <a:pathLst>
                  <a:path w="37411" h="4873" extrusionOk="0">
                    <a:moveTo>
                      <a:pt x="2437" y="1"/>
                    </a:moveTo>
                    <a:cubicBezTo>
                      <a:pt x="1094" y="1"/>
                      <a:pt x="1" y="1094"/>
                      <a:pt x="1" y="2437"/>
                    </a:cubicBezTo>
                    <a:cubicBezTo>
                      <a:pt x="1" y="3779"/>
                      <a:pt x="1094" y="4872"/>
                      <a:pt x="2437" y="4872"/>
                    </a:cubicBezTo>
                    <a:lnTo>
                      <a:pt x="34974" y="4872"/>
                    </a:lnTo>
                    <a:cubicBezTo>
                      <a:pt x="36317" y="4872"/>
                      <a:pt x="37410" y="3779"/>
                      <a:pt x="37410" y="2437"/>
                    </a:cubicBezTo>
                    <a:cubicBezTo>
                      <a:pt x="37410" y="1094"/>
                      <a:pt x="36317" y="1"/>
                      <a:pt x="349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9;p35">
                <a:extLst>
                  <a:ext uri="{FF2B5EF4-FFF2-40B4-BE49-F238E27FC236}">
                    <a16:creationId xmlns:a16="http://schemas.microsoft.com/office/drawing/2014/main" id="{048838E8-800E-45FE-973C-6E2B443C9765}"/>
                  </a:ext>
                </a:extLst>
              </p:cNvPr>
              <p:cNvSpPr/>
              <p:nvPr/>
            </p:nvSpPr>
            <p:spPr>
              <a:xfrm>
                <a:off x="9655377" y="2578998"/>
                <a:ext cx="68692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38078" h="5541" extrusionOk="0">
                    <a:moveTo>
                      <a:pt x="35308" y="668"/>
                    </a:moveTo>
                    <a:cubicBezTo>
                      <a:pt x="36470" y="668"/>
                      <a:pt x="37410" y="1610"/>
                      <a:pt x="37410" y="2771"/>
                    </a:cubicBezTo>
                    <a:cubicBezTo>
                      <a:pt x="37410" y="3932"/>
                      <a:pt x="36470" y="4874"/>
                      <a:pt x="35308" y="4874"/>
                    </a:cubicBezTo>
                    <a:lnTo>
                      <a:pt x="2771" y="4874"/>
                    </a:lnTo>
                    <a:cubicBezTo>
                      <a:pt x="1609" y="4874"/>
                      <a:pt x="668" y="3932"/>
                      <a:pt x="668" y="2771"/>
                    </a:cubicBezTo>
                    <a:cubicBezTo>
                      <a:pt x="668" y="1610"/>
                      <a:pt x="1609" y="668"/>
                      <a:pt x="2771" y="668"/>
                    </a:cubicBezTo>
                    <a:close/>
                    <a:moveTo>
                      <a:pt x="2771" y="1"/>
                    </a:moveTo>
                    <a:cubicBezTo>
                      <a:pt x="1241" y="1"/>
                      <a:pt x="1" y="1241"/>
                      <a:pt x="1" y="2771"/>
                    </a:cubicBezTo>
                    <a:cubicBezTo>
                      <a:pt x="1" y="4300"/>
                      <a:pt x="1241" y="5540"/>
                      <a:pt x="2771" y="5540"/>
                    </a:cubicBezTo>
                    <a:lnTo>
                      <a:pt x="35308" y="5540"/>
                    </a:lnTo>
                    <a:cubicBezTo>
                      <a:pt x="36838" y="5540"/>
                      <a:pt x="38078" y="4300"/>
                      <a:pt x="38078" y="2771"/>
                    </a:cubicBezTo>
                    <a:cubicBezTo>
                      <a:pt x="38078" y="1241"/>
                      <a:pt x="36838" y="1"/>
                      <a:pt x="35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0;p35">
                <a:extLst>
                  <a:ext uri="{FF2B5EF4-FFF2-40B4-BE49-F238E27FC236}">
                    <a16:creationId xmlns:a16="http://schemas.microsoft.com/office/drawing/2014/main" id="{F52D2CF7-F4F5-4EC1-A90C-6B1C851AB0A5}"/>
                  </a:ext>
                </a:extLst>
              </p:cNvPr>
              <p:cNvSpPr/>
              <p:nvPr/>
            </p:nvSpPr>
            <p:spPr>
              <a:xfrm>
                <a:off x="9667428" y="2591049"/>
                <a:ext cx="490327" cy="75894"/>
              </a:xfrm>
              <a:custGeom>
                <a:avLst/>
                <a:gdLst/>
                <a:ahLst/>
                <a:cxnLst/>
                <a:rect l="l" t="t" r="r" b="b"/>
                <a:pathLst>
                  <a:path w="27180" h="4207" extrusionOk="0">
                    <a:moveTo>
                      <a:pt x="2894" y="0"/>
                    </a:moveTo>
                    <a:cubicBezTo>
                      <a:pt x="1296" y="0"/>
                      <a:pt x="0" y="942"/>
                      <a:pt x="0" y="2103"/>
                    </a:cubicBezTo>
                    <a:cubicBezTo>
                      <a:pt x="0" y="3264"/>
                      <a:pt x="1296" y="4206"/>
                      <a:pt x="2894" y="4206"/>
                    </a:cubicBezTo>
                    <a:lnTo>
                      <a:pt x="27180" y="4206"/>
                    </a:lnTo>
                    <a:lnTo>
                      <a:pt x="271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21;p35">
                <a:extLst>
                  <a:ext uri="{FF2B5EF4-FFF2-40B4-BE49-F238E27FC236}">
                    <a16:creationId xmlns:a16="http://schemas.microsoft.com/office/drawing/2014/main" id="{B2F229A0-DF03-47FF-B6B9-766C7B751922}"/>
                  </a:ext>
                </a:extLst>
              </p:cNvPr>
              <p:cNvSpPr/>
              <p:nvPr/>
            </p:nvSpPr>
            <p:spPr>
              <a:xfrm>
                <a:off x="9733887" y="2464065"/>
                <a:ext cx="55347" cy="62148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445" extrusionOk="0">
                    <a:moveTo>
                      <a:pt x="1" y="0"/>
                    </a:moveTo>
                    <a:lnTo>
                      <a:pt x="1" y="1896"/>
                    </a:lnTo>
                    <a:cubicBezTo>
                      <a:pt x="1" y="2893"/>
                      <a:pt x="571" y="3444"/>
                      <a:pt x="1534" y="3444"/>
                    </a:cubicBezTo>
                    <a:cubicBezTo>
                      <a:pt x="2496" y="3444"/>
                      <a:pt x="3068" y="2893"/>
                      <a:pt x="3068" y="1896"/>
                    </a:cubicBezTo>
                    <a:lnTo>
                      <a:pt x="3068" y="0"/>
                    </a:lnTo>
                    <a:lnTo>
                      <a:pt x="2293" y="0"/>
                    </a:lnTo>
                    <a:lnTo>
                      <a:pt x="2293" y="1867"/>
                    </a:lnTo>
                    <a:cubicBezTo>
                      <a:pt x="2293" y="2510"/>
                      <a:pt x="2018" y="2777"/>
                      <a:pt x="1538" y="2777"/>
                    </a:cubicBezTo>
                    <a:cubicBezTo>
                      <a:pt x="1065" y="2777"/>
                      <a:pt x="784" y="2510"/>
                      <a:pt x="784" y="1867"/>
                    </a:cubicBez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22;p35">
                <a:extLst>
                  <a:ext uri="{FF2B5EF4-FFF2-40B4-BE49-F238E27FC236}">
                    <a16:creationId xmlns:a16="http://schemas.microsoft.com/office/drawing/2014/main" id="{ECB3B294-2F14-41BB-8520-8ADF6C802D51}"/>
                  </a:ext>
                </a:extLst>
              </p:cNvPr>
              <p:cNvSpPr/>
              <p:nvPr/>
            </p:nvSpPr>
            <p:spPr>
              <a:xfrm>
                <a:off x="9803215" y="2464065"/>
                <a:ext cx="52965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86" extrusionOk="0">
                    <a:moveTo>
                      <a:pt x="1421" y="639"/>
                    </a:moveTo>
                    <a:cubicBezTo>
                      <a:pt x="1900" y="639"/>
                      <a:pt x="2141" y="857"/>
                      <a:pt x="2141" y="1230"/>
                    </a:cubicBezTo>
                    <a:lnTo>
                      <a:pt x="2143" y="1230"/>
                    </a:lnTo>
                    <a:cubicBezTo>
                      <a:pt x="2143" y="1596"/>
                      <a:pt x="1901" y="1815"/>
                      <a:pt x="1421" y="1815"/>
                    </a:cubicBezTo>
                    <a:lnTo>
                      <a:pt x="784" y="1815"/>
                    </a:lnTo>
                    <a:lnTo>
                      <a:pt x="784" y="639"/>
                    </a:lnTo>
                    <a:close/>
                    <a:moveTo>
                      <a:pt x="0" y="0"/>
                    </a:moveTo>
                    <a:lnTo>
                      <a:pt x="0" y="3386"/>
                    </a:lnTo>
                    <a:lnTo>
                      <a:pt x="784" y="3386"/>
                    </a:lnTo>
                    <a:lnTo>
                      <a:pt x="784" y="2454"/>
                    </a:lnTo>
                    <a:lnTo>
                      <a:pt x="1466" y="2454"/>
                    </a:lnTo>
                    <a:cubicBezTo>
                      <a:pt x="2370" y="2454"/>
                      <a:pt x="2936" y="1984"/>
                      <a:pt x="2936" y="1230"/>
                    </a:cubicBezTo>
                    <a:cubicBezTo>
                      <a:pt x="2936" y="470"/>
                      <a:pt x="2371" y="0"/>
                      <a:pt x="1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23;p35">
                <a:extLst>
                  <a:ext uri="{FF2B5EF4-FFF2-40B4-BE49-F238E27FC236}">
                    <a16:creationId xmlns:a16="http://schemas.microsoft.com/office/drawing/2014/main" id="{4B6AF2D5-A389-4E75-AAEE-FAAAD399B11D}"/>
                  </a:ext>
                </a:extLst>
              </p:cNvPr>
              <p:cNvSpPr/>
              <p:nvPr/>
            </p:nvSpPr>
            <p:spPr>
              <a:xfrm>
                <a:off x="9866228" y="2464065"/>
                <a:ext cx="61444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86" extrusionOk="0">
                    <a:moveTo>
                      <a:pt x="1501" y="643"/>
                    </a:moveTo>
                    <a:cubicBezTo>
                      <a:pt x="2172" y="643"/>
                      <a:pt x="2613" y="1045"/>
                      <a:pt x="2613" y="1693"/>
                    </a:cubicBezTo>
                    <a:cubicBezTo>
                      <a:pt x="2613" y="2342"/>
                      <a:pt x="2172" y="2743"/>
                      <a:pt x="1501" y="2743"/>
                    </a:cubicBezTo>
                    <a:lnTo>
                      <a:pt x="785" y="2743"/>
                    </a:lnTo>
                    <a:lnTo>
                      <a:pt x="785" y="643"/>
                    </a:lnTo>
                    <a:close/>
                    <a:moveTo>
                      <a:pt x="1" y="0"/>
                    </a:moveTo>
                    <a:lnTo>
                      <a:pt x="1" y="3386"/>
                    </a:lnTo>
                    <a:lnTo>
                      <a:pt x="1538" y="3386"/>
                    </a:lnTo>
                    <a:cubicBezTo>
                      <a:pt x="2646" y="3386"/>
                      <a:pt x="3406" y="2719"/>
                      <a:pt x="3406" y="1693"/>
                    </a:cubicBezTo>
                    <a:cubicBezTo>
                      <a:pt x="3406" y="668"/>
                      <a:pt x="2646" y="0"/>
                      <a:pt x="15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24;p35">
                <a:extLst>
                  <a:ext uri="{FF2B5EF4-FFF2-40B4-BE49-F238E27FC236}">
                    <a16:creationId xmlns:a16="http://schemas.microsoft.com/office/drawing/2014/main" id="{47FF29A1-9A77-418F-8D50-A5660E12F16D}"/>
                  </a:ext>
                </a:extLst>
              </p:cNvPr>
              <p:cNvSpPr/>
              <p:nvPr/>
            </p:nvSpPr>
            <p:spPr>
              <a:xfrm>
                <a:off x="9929459" y="2464065"/>
                <a:ext cx="68516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3386" extrusionOk="0">
                    <a:moveTo>
                      <a:pt x="1892" y="769"/>
                    </a:moveTo>
                    <a:lnTo>
                      <a:pt x="2427" y="2066"/>
                    </a:lnTo>
                    <a:lnTo>
                      <a:pt x="1354" y="2066"/>
                    </a:lnTo>
                    <a:lnTo>
                      <a:pt x="1892" y="769"/>
                    </a:lnTo>
                    <a:close/>
                    <a:moveTo>
                      <a:pt x="1510" y="0"/>
                    </a:moveTo>
                    <a:lnTo>
                      <a:pt x="1" y="3386"/>
                    </a:lnTo>
                    <a:lnTo>
                      <a:pt x="803" y="3386"/>
                    </a:lnTo>
                    <a:lnTo>
                      <a:pt x="1103" y="2660"/>
                    </a:lnTo>
                    <a:lnTo>
                      <a:pt x="2674" y="2660"/>
                    </a:lnTo>
                    <a:lnTo>
                      <a:pt x="2974" y="3386"/>
                    </a:lnTo>
                    <a:lnTo>
                      <a:pt x="3797" y="3386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25;p35">
                <a:extLst>
                  <a:ext uri="{FF2B5EF4-FFF2-40B4-BE49-F238E27FC236}">
                    <a16:creationId xmlns:a16="http://schemas.microsoft.com/office/drawing/2014/main" id="{7AD421CA-FA47-40FB-BBAC-0B4A5186994C}"/>
                  </a:ext>
                </a:extLst>
              </p:cNvPr>
              <p:cNvSpPr/>
              <p:nvPr/>
            </p:nvSpPr>
            <p:spPr>
              <a:xfrm>
                <a:off x="9994385" y="2464065"/>
                <a:ext cx="53254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2952" h="3386" extrusionOk="0">
                    <a:moveTo>
                      <a:pt x="1" y="0"/>
                    </a:moveTo>
                    <a:lnTo>
                      <a:pt x="1" y="639"/>
                    </a:lnTo>
                    <a:lnTo>
                      <a:pt x="1084" y="639"/>
                    </a:lnTo>
                    <a:lnTo>
                      <a:pt x="1084" y="3386"/>
                    </a:lnTo>
                    <a:lnTo>
                      <a:pt x="1868" y="3386"/>
                    </a:lnTo>
                    <a:lnTo>
                      <a:pt x="1868" y="639"/>
                    </a:lnTo>
                    <a:lnTo>
                      <a:pt x="2952" y="639"/>
                    </a:lnTo>
                    <a:lnTo>
                      <a:pt x="29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26;p35">
                <a:extLst>
                  <a:ext uri="{FF2B5EF4-FFF2-40B4-BE49-F238E27FC236}">
                    <a16:creationId xmlns:a16="http://schemas.microsoft.com/office/drawing/2014/main" id="{3D1A4C9A-918C-4A9F-89F0-0711833B8199}"/>
                  </a:ext>
                </a:extLst>
              </p:cNvPr>
              <p:cNvSpPr/>
              <p:nvPr/>
            </p:nvSpPr>
            <p:spPr>
              <a:xfrm>
                <a:off x="10055234" y="2464065"/>
                <a:ext cx="14143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784" h="3386" extrusionOk="0">
                    <a:moveTo>
                      <a:pt x="0" y="0"/>
                    </a:moveTo>
                    <a:lnTo>
                      <a:pt x="0" y="3386"/>
                    </a:lnTo>
                    <a:lnTo>
                      <a:pt x="784" y="338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27;p35">
                <a:extLst>
                  <a:ext uri="{FF2B5EF4-FFF2-40B4-BE49-F238E27FC236}">
                    <a16:creationId xmlns:a16="http://schemas.microsoft.com/office/drawing/2014/main" id="{57EA05C0-51D7-47BF-BCBA-5F247A30BF7E}"/>
                  </a:ext>
                </a:extLst>
              </p:cNvPr>
              <p:cNvSpPr/>
              <p:nvPr/>
            </p:nvSpPr>
            <p:spPr>
              <a:xfrm>
                <a:off x="10083863" y="2464065"/>
                <a:ext cx="56032" cy="61083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386" extrusionOk="0">
                    <a:moveTo>
                      <a:pt x="1" y="0"/>
                    </a:moveTo>
                    <a:lnTo>
                      <a:pt x="1" y="3386"/>
                    </a:lnTo>
                    <a:lnTo>
                      <a:pt x="775" y="3386"/>
                    </a:lnTo>
                    <a:lnTo>
                      <a:pt x="775" y="1331"/>
                    </a:lnTo>
                    <a:lnTo>
                      <a:pt x="2462" y="3386"/>
                    </a:lnTo>
                    <a:lnTo>
                      <a:pt x="3105" y="3386"/>
                    </a:lnTo>
                    <a:lnTo>
                      <a:pt x="3105" y="0"/>
                    </a:lnTo>
                    <a:lnTo>
                      <a:pt x="2331" y="0"/>
                    </a:lnTo>
                    <a:lnTo>
                      <a:pt x="2331" y="2055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28;p35">
                <a:extLst>
                  <a:ext uri="{FF2B5EF4-FFF2-40B4-BE49-F238E27FC236}">
                    <a16:creationId xmlns:a16="http://schemas.microsoft.com/office/drawing/2014/main" id="{7AB99C74-5D59-44A8-9A41-FB6CC1E52368}"/>
                  </a:ext>
                </a:extLst>
              </p:cNvPr>
              <p:cNvSpPr/>
              <p:nvPr/>
            </p:nvSpPr>
            <p:spPr>
              <a:xfrm>
                <a:off x="10150575" y="2463019"/>
                <a:ext cx="59171" cy="63194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3503" extrusionOk="0">
                    <a:moveTo>
                      <a:pt x="1862" y="0"/>
                    </a:moveTo>
                    <a:cubicBezTo>
                      <a:pt x="784" y="0"/>
                      <a:pt x="0" y="731"/>
                      <a:pt x="0" y="1751"/>
                    </a:cubicBezTo>
                    <a:cubicBezTo>
                      <a:pt x="0" y="2771"/>
                      <a:pt x="784" y="3502"/>
                      <a:pt x="1847" y="3502"/>
                    </a:cubicBezTo>
                    <a:cubicBezTo>
                      <a:pt x="2331" y="3502"/>
                      <a:pt x="2844" y="3352"/>
                      <a:pt x="3216" y="3071"/>
                    </a:cubicBezTo>
                    <a:lnTo>
                      <a:pt x="3216" y="1697"/>
                    </a:lnTo>
                    <a:lnTo>
                      <a:pt x="2500" y="1697"/>
                    </a:lnTo>
                    <a:lnTo>
                      <a:pt x="2500" y="2689"/>
                    </a:lnTo>
                    <a:cubicBezTo>
                      <a:pt x="2303" y="2795"/>
                      <a:pt x="2104" y="2835"/>
                      <a:pt x="1891" y="2835"/>
                    </a:cubicBezTo>
                    <a:cubicBezTo>
                      <a:pt x="1243" y="2835"/>
                      <a:pt x="793" y="2385"/>
                      <a:pt x="793" y="1751"/>
                    </a:cubicBezTo>
                    <a:cubicBezTo>
                      <a:pt x="793" y="1108"/>
                      <a:pt x="1243" y="668"/>
                      <a:pt x="1900" y="668"/>
                    </a:cubicBezTo>
                    <a:cubicBezTo>
                      <a:pt x="2243" y="668"/>
                      <a:pt x="2530" y="789"/>
                      <a:pt x="2775" y="1050"/>
                    </a:cubicBezTo>
                    <a:lnTo>
                      <a:pt x="3279" y="585"/>
                    </a:lnTo>
                    <a:cubicBezTo>
                      <a:pt x="2950" y="203"/>
                      <a:pt x="2457" y="0"/>
                      <a:pt x="18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9;p35">
                <a:extLst>
                  <a:ext uri="{FF2B5EF4-FFF2-40B4-BE49-F238E27FC236}">
                    <a16:creationId xmlns:a16="http://schemas.microsoft.com/office/drawing/2014/main" id="{D7FE1154-B657-435F-A2E0-212870DEF895}"/>
                  </a:ext>
                </a:extLst>
              </p:cNvPr>
              <p:cNvSpPr/>
              <p:nvPr/>
            </p:nvSpPr>
            <p:spPr>
              <a:xfrm>
                <a:off x="10218297" y="2508913"/>
                <a:ext cx="16940" cy="16958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40" extrusionOk="0">
                    <a:moveTo>
                      <a:pt x="470" y="0"/>
                    </a:moveTo>
                    <a:cubicBezTo>
                      <a:pt x="209" y="0"/>
                      <a:pt x="1" y="184"/>
                      <a:pt x="1" y="465"/>
                    </a:cubicBezTo>
                    <a:cubicBezTo>
                      <a:pt x="1" y="741"/>
                      <a:pt x="209" y="939"/>
                      <a:pt x="470" y="939"/>
                    </a:cubicBezTo>
                    <a:cubicBezTo>
                      <a:pt x="732" y="939"/>
                      <a:pt x="939" y="741"/>
                      <a:pt x="939" y="465"/>
                    </a:cubicBezTo>
                    <a:cubicBezTo>
                      <a:pt x="939" y="184"/>
                      <a:pt x="732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0;p35">
                <a:extLst>
                  <a:ext uri="{FF2B5EF4-FFF2-40B4-BE49-F238E27FC236}">
                    <a16:creationId xmlns:a16="http://schemas.microsoft.com/office/drawing/2014/main" id="{8E4D3C99-8C22-4632-AA3A-A8512659E720}"/>
                  </a:ext>
                </a:extLst>
              </p:cNvPr>
              <p:cNvSpPr/>
              <p:nvPr/>
            </p:nvSpPr>
            <p:spPr>
              <a:xfrm>
                <a:off x="10241172" y="2508913"/>
                <a:ext cx="16958" cy="16958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0" extrusionOk="0">
                    <a:moveTo>
                      <a:pt x="470" y="0"/>
                    </a:moveTo>
                    <a:cubicBezTo>
                      <a:pt x="208" y="0"/>
                      <a:pt x="0" y="184"/>
                      <a:pt x="0" y="465"/>
                    </a:cubicBezTo>
                    <a:cubicBezTo>
                      <a:pt x="0" y="741"/>
                      <a:pt x="210" y="939"/>
                      <a:pt x="470" y="939"/>
                    </a:cubicBezTo>
                    <a:cubicBezTo>
                      <a:pt x="731" y="939"/>
                      <a:pt x="939" y="741"/>
                      <a:pt x="939" y="465"/>
                    </a:cubicBezTo>
                    <a:cubicBezTo>
                      <a:pt x="939" y="184"/>
                      <a:pt x="731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31;p35">
                <a:extLst>
                  <a:ext uri="{FF2B5EF4-FFF2-40B4-BE49-F238E27FC236}">
                    <a16:creationId xmlns:a16="http://schemas.microsoft.com/office/drawing/2014/main" id="{5BB0390A-F5D3-420A-A3E0-5EF85B9F6B9A}"/>
                  </a:ext>
                </a:extLst>
              </p:cNvPr>
              <p:cNvSpPr/>
              <p:nvPr/>
            </p:nvSpPr>
            <p:spPr>
              <a:xfrm>
                <a:off x="10264047" y="2508913"/>
                <a:ext cx="16940" cy="16958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40" extrusionOk="0">
                    <a:moveTo>
                      <a:pt x="470" y="0"/>
                    </a:moveTo>
                    <a:cubicBezTo>
                      <a:pt x="209" y="0"/>
                      <a:pt x="1" y="184"/>
                      <a:pt x="1" y="465"/>
                    </a:cubicBezTo>
                    <a:cubicBezTo>
                      <a:pt x="1" y="741"/>
                      <a:pt x="209" y="939"/>
                      <a:pt x="470" y="939"/>
                    </a:cubicBezTo>
                    <a:cubicBezTo>
                      <a:pt x="731" y="939"/>
                      <a:pt x="939" y="741"/>
                      <a:pt x="939" y="465"/>
                    </a:cubicBezTo>
                    <a:cubicBezTo>
                      <a:pt x="939" y="184"/>
                      <a:pt x="732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32;p35">
                <a:extLst>
                  <a:ext uri="{FF2B5EF4-FFF2-40B4-BE49-F238E27FC236}">
                    <a16:creationId xmlns:a16="http://schemas.microsoft.com/office/drawing/2014/main" id="{BE423918-D36C-4CA4-AD60-A4F9A1E7CB46}"/>
                  </a:ext>
                </a:extLst>
              </p:cNvPr>
              <p:cNvSpPr/>
              <p:nvPr/>
            </p:nvSpPr>
            <p:spPr>
              <a:xfrm>
                <a:off x="11325538" y="2989769"/>
                <a:ext cx="1468691" cy="856485"/>
              </a:xfrm>
              <a:custGeom>
                <a:avLst/>
                <a:gdLst/>
                <a:ahLst/>
                <a:cxnLst/>
                <a:rect l="l" t="t" r="r" b="b"/>
                <a:pathLst>
                  <a:path w="81413" h="47477" extrusionOk="0">
                    <a:moveTo>
                      <a:pt x="81412" y="0"/>
                    </a:moveTo>
                    <a:lnTo>
                      <a:pt x="0" y="47477"/>
                    </a:lnTo>
                    <a:lnTo>
                      <a:pt x="81412" y="47477"/>
                    </a:lnTo>
                    <a:lnTo>
                      <a:pt x="81412" y="0"/>
                    </a:lnTo>
                    <a:close/>
                  </a:path>
                </a:pathLst>
              </a:custGeom>
              <a:solidFill>
                <a:srgbClr val="FFFFFF">
                  <a:alpha val="17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33;p35">
                <a:extLst>
                  <a:ext uri="{FF2B5EF4-FFF2-40B4-BE49-F238E27FC236}">
                    <a16:creationId xmlns:a16="http://schemas.microsoft.com/office/drawing/2014/main" id="{166021E1-2DC7-4CAF-A12E-BF31833977CB}"/>
                  </a:ext>
                </a:extLst>
              </p:cNvPr>
              <p:cNvSpPr/>
              <p:nvPr/>
            </p:nvSpPr>
            <p:spPr>
              <a:xfrm>
                <a:off x="10495013" y="2128810"/>
                <a:ext cx="1080704" cy="101511"/>
              </a:xfrm>
              <a:custGeom>
                <a:avLst/>
                <a:gdLst/>
                <a:ahLst/>
                <a:cxnLst/>
                <a:rect l="l" t="t" r="r" b="b"/>
                <a:pathLst>
                  <a:path w="59906" h="5627" fill="none" extrusionOk="0">
                    <a:moveTo>
                      <a:pt x="1" y="5626"/>
                    </a:moveTo>
                    <a:lnTo>
                      <a:pt x="19858" y="5626"/>
                    </a:lnTo>
                    <a:lnTo>
                      <a:pt x="27139" y="0"/>
                    </a:lnTo>
                    <a:lnTo>
                      <a:pt x="59905" y="0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4;p35">
                <a:extLst>
                  <a:ext uri="{FF2B5EF4-FFF2-40B4-BE49-F238E27FC236}">
                    <a16:creationId xmlns:a16="http://schemas.microsoft.com/office/drawing/2014/main" id="{D2E38FB8-6A4E-4A64-8CED-FB01DC2BBBEC}"/>
                  </a:ext>
                </a:extLst>
              </p:cNvPr>
              <p:cNvSpPr/>
              <p:nvPr/>
            </p:nvSpPr>
            <p:spPr>
              <a:xfrm>
                <a:off x="11587443" y="2354130"/>
                <a:ext cx="387229" cy="102882"/>
              </a:xfrm>
              <a:custGeom>
                <a:avLst/>
                <a:gdLst/>
                <a:ahLst/>
                <a:cxnLst/>
                <a:rect l="l" t="t" r="r" b="b"/>
                <a:pathLst>
                  <a:path w="21465" h="5703" fill="none" extrusionOk="0">
                    <a:moveTo>
                      <a:pt x="1" y="5702"/>
                    </a:moveTo>
                    <a:lnTo>
                      <a:pt x="5702" y="1"/>
                    </a:lnTo>
                    <a:lnTo>
                      <a:pt x="21465" y="1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5;p35">
                <a:extLst>
                  <a:ext uri="{FF2B5EF4-FFF2-40B4-BE49-F238E27FC236}">
                    <a16:creationId xmlns:a16="http://schemas.microsoft.com/office/drawing/2014/main" id="{933FB562-C1A4-4CF2-A25C-B2D69BFA8AAF}"/>
                  </a:ext>
                </a:extLst>
              </p:cNvPr>
              <p:cNvSpPr/>
              <p:nvPr/>
            </p:nvSpPr>
            <p:spPr>
              <a:xfrm>
                <a:off x="10477099" y="2457192"/>
                <a:ext cx="1793302" cy="18"/>
              </a:xfrm>
              <a:custGeom>
                <a:avLst/>
                <a:gdLst/>
                <a:ahLst/>
                <a:cxnLst/>
                <a:rect l="l" t="t" r="r" b="b"/>
                <a:pathLst>
                  <a:path w="99407" h="1" fill="none" extrusionOk="0">
                    <a:moveTo>
                      <a:pt x="1" y="0"/>
                    </a:moveTo>
                    <a:lnTo>
                      <a:pt x="99406" y="0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6;p35">
                <a:extLst>
                  <a:ext uri="{FF2B5EF4-FFF2-40B4-BE49-F238E27FC236}">
                    <a16:creationId xmlns:a16="http://schemas.microsoft.com/office/drawing/2014/main" id="{947DCDE9-9827-4732-9C74-73B2A3209046}"/>
                  </a:ext>
                </a:extLst>
              </p:cNvPr>
              <p:cNvSpPr/>
              <p:nvPr/>
            </p:nvSpPr>
            <p:spPr>
              <a:xfrm>
                <a:off x="11552373" y="2105484"/>
                <a:ext cx="46669" cy="46669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587" extrusionOk="0">
                    <a:moveTo>
                      <a:pt x="1293" y="0"/>
                    </a:moveTo>
                    <a:cubicBezTo>
                      <a:pt x="579" y="0"/>
                      <a:pt x="0" y="579"/>
                      <a:pt x="0" y="1293"/>
                    </a:cubicBezTo>
                    <a:cubicBezTo>
                      <a:pt x="0" y="2007"/>
                      <a:pt x="579" y="2586"/>
                      <a:pt x="1293" y="2586"/>
                    </a:cubicBezTo>
                    <a:cubicBezTo>
                      <a:pt x="2008" y="2586"/>
                      <a:pt x="2586" y="2007"/>
                      <a:pt x="2586" y="1293"/>
                    </a:cubicBezTo>
                    <a:cubicBezTo>
                      <a:pt x="2586" y="579"/>
                      <a:pt x="2008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7;p35">
                <a:extLst>
                  <a:ext uri="{FF2B5EF4-FFF2-40B4-BE49-F238E27FC236}">
                    <a16:creationId xmlns:a16="http://schemas.microsoft.com/office/drawing/2014/main" id="{9CE6515B-5A46-454A-86FB-37FC901E2A93}"/>
                  </a:ext>
                </a:extLst>
              </p:cNvPr>
              <p:cNvSpPr/>
              <p:nvPr/>
            </p:nvSpPr>
            <p:spPr>
              <a:xfrm>
                <a:off x="12249800" y="2429374"/>
                <a:ext cx="46669" cy="46669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587" extrusionOk="0">
                    <a:moveTo>
                      <a:pt x="1294" y="1"/>
                    </a:moveTo>
                    <a:cubicBezTo>
                      <a:pt x="581" y="1"/>
                      <a:pt x="1" y="579"/>
                      <a:pt x="1" y="1294"/>
                    </a:cubicBezTo>
                    <a:cubicBezTo>
                      <a:pt x="1" y="2008"/>
                      <a:pt x="581" y="2587"/>
                      <a:pt x="1294" y="2587"/>
                    </a:cubicBezTo>
                    <a:cubicBezTo>
                      <a:pt x="2009" y="2587"/>
                      <a:pt x="2587" y="2008"/>
                      <a:pt x="2587" y="1294"/>
                    </a:cubicBezTo>
                    <a:cubicBezTo>
                      <a:pt x="2587" y="579"/>
                      <a:pt x="2009" y="1"/>
                      <a:pt x="1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8;p35">
                <a:extLst>
                  <a:ext uri="{FF2B5EF4-FFF2-40B4-BE49-F238E27FC236}">
                    <a16:creationId xmlns:a16="http://schemas.microsoft.com/office/drawing/2014/main" id="{7D81D290-AF02-4950-AA8A-B9AC78925721}"/>
                  </a:ext>
                </a:extLst>
              </p:cNvPr>
              <p:cNvSpPr/>
              <p:nvPr/>
            </p:nvSpPr>
            <p:spPr>
              <a:xfrm>
                <a:off x="11955188" y="2326312"/>
                <a:ext cx="48510" cy="4668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588" extrusionOk="0">
                    <a:moveTo>
                      <a:pt x="1396" y="0"/>
                    </a:moveTo>
                    <a:cubicBezTo>
                      <a:pt x="1060" y="0"/>
                      <a:pt x="729" y="132"/>
                      <a:pt x="481" y="380"/>
                    </a:cubicBezTo>
                    <a:cubicBezTo>
                      <a:pt x="111" y="750"/>
                      <a:pt x="0" y="1305"/>
                      <a:pt x="202" y="1789"/>
                    </a:cubicBezTo>
                    <a:cubicBezTo>
                      <a:pt x="402" y="2272"/>
                      <a:pt x="873" y="2587"/>
                      <a:pt x="1396" y="2587"/>
                    </a:cubicBezTo>
                    <a:cubicBezTo>
                      <a:pt x="2111" y="2587"/>
                      <a:pt x="2689" y="2008"/>
                      <a:pt x="2689" y="1294"/>
                    </a:cubicBezTo>
                    <a:cubicBezTo>
                      <a:pt x="2689" y="771"/>
                      <a:pt x="2374" y="300"/>
                      <a:pt x="1890" y="99"/>
                    </a:cubicBezTo>
                    <a:cubicBezTo>
                      <a:pt x="1730" y="32"/>
                      <a:pt x="1563" y="0"/>
                      <a:pt x="1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9;p35">
                <a:extLst>
                  <a:ext uri="{FF2B5EF4-FFF2-40B4-BE49-F238E27FC236}">
                    <a16:creationId xmlns:a16="http://schemas.microsoft.com/office/drawing/2014/main" id="{9860D0B5-3128-415E-84A8-D165F6A2DA6B}"/>
                  </a:ext>
                </a:extLst>
              </p:cNvPr>
              <p:cNvSpPr/>
              <p:nvPr/>
            </p:nvSpPr>
            <p:spPr>
              <a:xfrm>
                <a:off x="11566895" y="2290250"/>
                <a:ext cx="46669" cy="46706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589" extrusionOk="0">
                    <a:moveTo>
                      <a:pt x="1294" y="1"/>
                    </a:moveTo>
                    <a:cubicBezTo>
                      <a:pt x="580" y="1"/>
                      <a:pt x="1" y="580"/>
                      <a:pt x="1" y="1294"/>
                    </a:cubicBezTo>
                    <a:cubicBezTo>
                      <a:pt x="1" y="2008"/>
                      <a:pt x="580" y="2588"/>
                      <a:pt x="1294" y="2588"/>
                    </a:cubicBezTo>
                    <a:cubicBezTo>
                      <a:pt x="2008" y="2588"/>
                      <a:pt x="2587" y="2008"/>
                      <a:pt x="2587" y="1294"/>
                    </a:cubicBezTo>
                    <a:cubicBezTo>
                      <a:pt x="2587" y="580"/>
                      <a:pt x="2008" y="1"/>
                      <a:pt x="1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40;p35">
                <a:extLst>
                  <a:ext uri="{FF2B5EF4-FFF2-40B4-BE49-F238E27FC236}">
                    <a16:creationId xmlns:a16="http://schemas.microsoft.com/office/drawing/2014/main" id="{A6FCBFBC-C3C3-42A0-86F5-EEB76D4E2C0E}"/>
                  </a:ext>
                </a:extLst>
              </p:cNvPr>
              <p:cNvSpPr/>
              <p:nvPr/>
            </p:nvSpPr>
            <p:spPr>
              <a:xfrm>
                <a:off x="11581454" y="2661928"/>
                <a:ext cx="46669" cy="46669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587" extrusionOk="0">
                    <a:moveTo>
                      <a:pt x="1293" y="0"/>
                    </a:moveTo>
                    <a:cubicBezTo>
                      <a:pt x="578" y="0"/>
                      <a:pt x="0" y="580"/>
                      <a:pt x="0" y="1293"/>
                    </a:cubicBezTo>
                    <a:cubicBezTo>
                      <a:pt x="0" y="2008"/>
                      <a:pt x="578" y="2586"/>
                      <a:pt x="1293" y="2586"/>
                    </a:cubicBezTo>
                    <a:cubicBezTo>
                      <a:pt x="2006" y="2586"/>
                      <a:pt x="2586" y="2008"/>
                      <a:pt x="2586" y="1293"/>
                    </a:cubicBezTo>
                    <a:cubicBezTo>
                      <a:pt x="2586" y="580"/>
                      <a:pt x="2006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41;p35">
                <a:extLst>
                  <a:ext uri="{FF2B5EF4-FFF2-40B4-BE49-F238E27FC236}">
                    <a16:creationId xmlns:a16="http://schemas.microsoft.com/office/drawing/2014/main" id="{4C71CED4-0C03-4CE7-BB17-B6D7411FA0C1}"/>
                  </a:ext>
                </a:extLst>
              </p:cNvPr>
              <p:cNvSpPr/>
              <p:nvPr/>
            </p:nvSpPr>
            <p:spPr>
              <a:xfrm>
                <a:off x="11530256" y="2885822"/>
                <a:ext cx="48510" cy="4668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588" extrusionOk="0">
                    <a:moveTo>
                      <a:pt x="1395" y="1"/>
                    </a:moveTo>
                    <a:cubicBezTo>
                      <a:pt x="1059" y="1"/>
                      <a:pt x="728" y="132"/>
                      <a:pt x="481" y="380"/>
                    </a:cubicBezTo>
                    <a:cubicBezTo>
                      <a:pt x="112" y="750"/>
                      <a:pt x="1" y="1307"/>
                      <a:pt x="201" y="1789"/>
                    </a:cubicBezTo>
                    <a:cubicBezTo>
                      <a:pt x="401" y="2273"/>
                      <a:pt x="872" y="2587"/>
                      <a:pt x="1395" y="2587"/>
                    </a:cubicBezTo>
                    <a:cubicBezTo>
                      <a:pt x="2110" y="2587"/>
                      <a:pt x="2688" y="2008"/>
                      <a:pt x="2688" y="1294"/>
                    </a:cubicBezTo>
                    <a:cubicBezTo>
                      <a:pt x="2688" y="771"/>
                      <a:pt x="2373" y="300"/>
                      <a:pt x="1890" y="100"/>
                    </a:cubicBezTo>
                    <a:cubicBezTo>
                      <a:pt x="1730" y="33"/>
                      <a:pt x="1561" y="1"/>
                      <a:pt x="13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42;p35">
                <a:extLst>
                  <a:ext uri="{FF2B5EF4-FFF2-40B4-BE49-F238E27FC236}">
                    <a16:creationId xmlns:a16="http://schemas.microsoft.com/office/drawing/2014/main" id="{22A1F763-6BFC-473E-A3FF-4825EB8BECD0}"/>
                  </a:ext>
                </a:extLst>
              </p:cNvPr>
              <p:cNvSpPr/>
              <p:nvPr/>
            </p:nvSpPr>
            <p:spPr>
              <a:xfrm>
                <a:off x="11946872" y="2938066"/>
                <a:ext cx="46669" cy="46669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2587" extrusionOk="0">
                    <a:moveTo>
                      <a:pt x="1294" y="1"/>
                    </a:moveTo>
                    <a:cubicBezTo>
                      <a:pt x="579" y="1"/>
                      <a:pt x="1" y="580"/>
                      <a:pt x="1" y="1294"/>
                    </a:cubicBezTo>
                    <a:cubicBezTo>
                      <a:pt x="1" y="2008"/>
                      <a:pt x="579" y="2587"/>
                      <a:pt x="1294" y="2587"/>
                    </a:cubicBezTo>
                    <a:cubicBezTo>
                      <a:pt x="2007" y="2587"/>
                      <a:pt x="2587" y="2008"/>
                      <a:pt x="2587" y="1294"/>
                    </a:cubicBezTo>
                    <a:cubicBezTo>
                      <a:pt x="2587" y="580"/>
                      <a:pt x="2007" y="1"/>
                      <a:pt x="1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43;p35">
                <a:extLst>
                  <a:ext uri="{FF2B5EF4-FFF2-40B4-BE49-F238E27FC236}">
                    <a16:creationId xmlns:a16="http://schemas.microsoft.com/office/drawing/2014/main" id="{7172C777-B608-45D1-9CE4-ECDDB0FA3246}"/>
                  </a:ext>
                </a:extLst>
              </p:cNvPr>
              <p:cNvSpPr/>
              <p:nvPr/>
            </p:nvSpPr>
            <p:spPr>
              <a:xfrm>
                <a:off x="10495013" y="2690052"/>
                <a:ext cx="1468799" cy="274659"/>
              </a:xfrm>
              <a:custGeom>
                <a:avLst/>
                <a:gdLst/>
                <a:ahLst/>
                <a:cxnLst/>
                <a:rect l="l" t="t" r="r" b="b"/>
                <a:pathLst>
                  <a:path w="81419" h="15225" fill="none" extrusionOk="0">
                    <a:moveTo>
                      <a:pt x="1" y="0"/>
                    </a:moveTo>
                    <a:lnTo>
                      <a:pt x="14895" y="0"/>
                    </a:lnTo>
                    <a:lnTo>
                      <a:pt x="21514" y="6619"/>
                    </a:lnTo>
                    <a:lnTo>
                      <a:pt x="57257" y="6619"/>
                    </a:lnTo>
                    <a:lnTo>
                      <a:pt x="72482" y="15224"/>
                    </a:lnTo>
                    <a:lnTo>
                      <a:pt x="81418" y="15224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44;p35">
                <a:extLst>
                  <a:ext uri="{FF2B5EF4-FFF2-40B4-BE49-F238E27FC236}">
                    <a16:creationId xmlns:a16="http://schemas.microsoft.com/office/drawing/2014/main" id="{83C75B1A-0A83-484D-A18D-3D4077EEE655}"/>
                  </a:ext>
                </a:extLst>
              </p:cNvPr>
              <p:cNvSpPr/>
              <p:nvPr/>
            </p:nvSpPr>
            <p:spPr>
              <a:xfrm>
                <a:off x="10489041" y="2910934"/>
                <a:ext cx="1056819" cy="128409"/>
              </a:xfrm>
              <a:custGeom>
                <a:avLst/>
                <a:gdLst/>
                <a:ahLst/>
                <a:cxnLst/>
                <a:rect l="l" t="t" r="r" b="b"/>
                <a:pathLst>
                  <a:path w="58582" h="7118" fill="none" extrusionOk="0">
                    <a:moveTo>
                      <a:pt x="1" y="1"/>
                    </a:moveTo>
                    <a:lnTo>
                      <a:pt x="8605" y="1"/>
                    </a:lnTo>
                    <a:lnTo>
                      <a:pt x="15722" y="7117"/>
                    </a:lnTo>
                    <a:lnTo>
                      <a:pt x="37730" y="7117"/>
                    </a:lnTo>
                    <a:lnTo>
                      <a:pt x="44764" y="85"/>
                    </a:lnTo>
                    <a:lnTo>
                      <a:pt x="58581" y="85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45;p35">
                <a:extLst>
                  <a:ext uri="{FF2B5EF4-FFF2-40B4-BE49-F238E27FC236}">
                    <a16:creationId xmlns:a16="http://schemas.microsoft.com/office/drawing/2014/main" id="{2DDAD159-2FDF-44EA-86AD-7849581A3CD1}"/>
                  </a:ext>
                </a:extLst>
              </p:cNvPr>
              <p:cNvSpPr/>
              <p:nvPr/>
            </p:nvSpPr>
            <p:spPr>
              <a:xfrm>
                <a:off x="10757729" y="2316877"/>
                <a:ext cx="829930" cy="140333"/>
              </a:xfrm>
              <a:custGeom>
                <a:avLst/>
                <a:gdLst/>
                <a:ahLst/>
                <a:cxnLst/>
                <a:rect l="l" t="t" r="r" b="b"/>
                <a:pathLst>
                  <a:path w="46005" h="7779" fill="none" extrusionOk="0">
                    <a:moveTo>
                      <a:pt x="1" y="7778"/>
                    </a:moveTo>
                    <a:lnTo>
                      <a:pt x="7777" y="0"/>
                    </a:lnTo>
                    <a:lnTo>
                      <a:pt x="46004" y="0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46;p35">
                <a:extLst>
                  <a:ext uri="{FF2B5EF4-FFF2-40B4-BE49-F238E27FC236}">
                    <a16:creationId xmlns:a16="http://schemas.microsoft.com/office/drawing/2014/main" id="{EBA0E784-48DD-40C8-8A38-F7E59C8B2440}"/>
                  </a:ext>
                </a:extLst>
              </p:cNvPr>
              <p:cNvSpPr/>
              <p:nvPr/>
            </p:nvSpPr>
            <p:spPr>
              <a:xfrm>
                <a:off x="10763700" y="2690016"/>
                <a:ext cx="835901" cy="18"/>
              </a:xfrm>
              <a:custGeom>
                <a:avLst/>
                <a:gdLst/>
                <a:ahLst/>
                <a:cxnLst/>
                <a:rect l="l" t="t" r="r" b="b"/>
                <a:pathLst>
                  <a:path w="46336" h="1" fill="none" extrusionOk="0">
                    <a:moveTo>
                      <a:pt x="1" y="1"/>
                    </a:moveTo>
                    <a:lnTo>
                      <a:pt x="46335" y="1"/>
                    </a:lnTo>
                  </a:path>
                </a:pathLst>
              </a:custGeom>
              <a:noFill/>
              <a:ln w="166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68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393404" y="13989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Dữ Liệu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69702B-363D-45CD-A695-F9DE0B12F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689"/>
            <a:ext cx="9144000" cy="45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4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793990" y="182415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7" name="Google Shape;157;p34"/>
          <p:cNvSpPr txBox="1">
            <a:spLocks noGrp="1"/>
          </p:cNvSpPr>
          <p:nvPr>
            <p:ph type="title" idx="3"/>
          </p:nvPr>
        </p:nvSpPr>
        <p:spPr>
          <a:xfrm>
            <a:off x="2731240" y="182415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5"/>
          </p:nvPr>
        </p:nvSpPr>
        <p:spPr>
          <a:xfrm>
            <a:off x="4668490" y="182415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7"/>
          </p:nvPr>
        </p:nvSpPr>
        <p:spPr>
          <a:xfrm>
            <a:off x="6605740" y="182415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8"/>
          </p:nvPr>
        </p:nvSpPr>
        <p:spPr>
          <a:xfrm>
            <a:off x="793990" y="2600400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Thuận Tiện cho người dùng</a:t>
            </a:r>
            <a:endParaRPr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9"/>
          </p:nvPr>
        </p:nvSpPr>
        <p:spPr>
          <a:xfrm>
            <a:off x="2731240" y="2600399"/>
            <a:ext cx="1786800" cy="921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Tương Thích trên nhiều thiết bị</a:t>
            </a:r>
            <a:endParaRPr dirty="0"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3"/>
          </p:nvPr>
        </p:nvSpPr>
        <p:spPr>
          <a:xfrm>
            <a:off x="4668490" y="2600400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Tối ưu tốc độ tải</a:t>
            </a:r>
            <a:endParaRPr dirty="0"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4"/>
          </p:nvPr>
        </p:nvSpPr>
        <p:spPr>
          <a:xfrm>
            <a:off x="6605740" y="2600400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Tối ưu hóa về seo</a:t>
            </a:r>
            <a:endParaRPr dirty="0"/>
          </a:p>
        </p:txBody>
      </p:sp>
      <p:sp>
        <p:nvSpPr>
          <p:cNvPr id="14" name="Google Shape;148;p33">
            <a:extLst>
              <a:ext uri="{FF2B5EF4-FFF2-40B4-BE49-F238E27FC236}">
                <a16:creationId xmlns:a16="http://schemas.microsoft.com/office/drawing/2014/main" id="{C570CF38-0CC8-4A60-85DB-9FDB47DFEDE1}"/>
              </a:ext>
            </a:extLst>
          </p:cNvPr>
          <p:cNvSpPr txBox="1">
            <a:spLocks/>
          </p:cNvSpPr>
          <p:nvPr/>
        </p:nvSpPr>
        <p:spPr>
          <a:xfrm>
            <a:off x="520500" y="30117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err="1">
                <a:latin typeface="Amasis MT Pro Medium" panose="02040604050005020304" pitchFamily="18" charset="0"/>
              </a:rPr>
              <a:t>Thiết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kế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giao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diện</a:t>
            </a:r>
            <a:endParaRPr lang="en-US" dirty="0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9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;p33">
            <a:extLst>
              <a:ext uri="{FF2B5EF4-FFF2-40B4-BE49-F238E27FC236}">
                <a16:creationId xmlns:a16="http://schemas.microsoft.com/office/drawing/2014/main" id="{C570CF38-0CC8-4A60-85DB-9FDB47DFEDE1}"/>
              </a:ext>
            </a:extLst>
          </p:cNvPr>
          <p:cNvSpPr txBox="1">
            <a:spLocks/>
          </p:cNvSpPr>
          <p:nvPr/>
        </p:nvSpPr>
        <p:spPr>
          <a:xfrm>
            <a:off x="0" y="74428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err="1">
                <a:latin typeface="Amasis MT Pro Medium" panose="02040604050005020304" pitchFamily="18" charset="0"/>
              </a:rPr>
              <a:t>Ví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Dụ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giao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diện</a:t>
            </a:r>
            <a:endParaRPr lang="en-US" dirty="0">
              <a:latin typeface="Amasis MT Pro Medium" panose="020406040500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A985E0-D9E8-47C1-92E4-33AA7AA9A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7"/>
          <a:stretch/>
        </p:blipFill>
        <p:spPr bwMode="auto">
          <a:xfrm>
            <a:off x="451736" y="833326"/>
            <a:ext cx="8103000" cy="43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3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>
            <a:spLocks noGrp="1"/>
          </p:cNvSpPr>
          <p:nvPr>
            <p:ph type="subTitle" idx="1"/>
          </p:nvPr>
        </p:nvSpPr>
        <p:spPr>
          <a:xfrm>
            <a:off x="729200" y="1160621"/>
            <a:ext cx="2823300" cy="838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Giảng Viên: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Medium" panose="02040604050005020304" pitchFamily="18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Vũ Quang Dũng</a:t>
            </a:r>
            <a:endParaRPr dirty="0">
              <a:latin typeface="Amasis MT Pro Medium" panose="02040604050005020304" pitchFamily="18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04" name="Google Shape;504;p45"/>
          <p:cNvSpPr txBox="1">
            <a:spLocks noGrp="1"/>
          </p:cNvSpPr>
          <p:nvPr>
            <p:ph type="body" idx="2"/>
          </p:nvPr>
        </p:nvSpPr>
        <p:spPr>
          <a:xfrm>
            <a:off x="729200" y="2141816"/>
            <a:ext cx="3446193" cy="2433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 b="1" dirty="0"/>
              <a:t>Thành Viên:</a:t>
            </a:r>
            <a:endParaRPr lang="en" b="1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 b="1" dirty="0">
                <a:solidFill>
                  <a:srgbClr val="FF0000"/>
                </a:solidFill>
              </a:rPr>
              <a:t>Phạm Tiến Thành Công</a:t>
            </a:r>
            <a:endParaRPr lang="en-US" sz="1800" b="1" dirty="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Miên</a:t>
            </a:r>
            <a:endParaRPr lang="en-US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Đinh Văn Thức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Hà Tuấn Phong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Nguyễn Văn Thuyên</a:t>
            </a:r>
            <a:endParaRPr dirty="0"/>
          </a:p>
        </p:txBody>
      </p:sp>
      <p:sp>
        <p:nvSpPr>
          <p:cNvPr id="505" name="Google Shape;505;p45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Thành Viên</a:t>
            </a:r>
            <a:endParaRPr dirty="0"/>
          </a:p>
        </p:txBody>
      </p:sp>
      <p:pic>
        <p:nvPicPr>
          <p:cNvPr id="506" name="Google Shape;506;p45"/>
          <p:cNvPicPr preferRelativeResize="0"/>
          <p:nvPr/>
        </p:nvPicPr>
        <p:blipFill>
          <a:blip r:embed="rId3"/>
          <a:srcRect l="20495" r="20495"/>
          <a:stretch/>
        </p:blipFill>
        <p:spPr>
          <a:xfrm>
            <a:off x="4352897" y="590550"/>
            <a:ext cx="3996900" cy="3962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23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;p33">
            <a:extLst>
              <a:ext uri="{FF2B5EF4-FFF2-40B4-BE49-F238E27FC236}">
                <a16:creationId xmlns:a16="http://schemas.microsoft.com/office/drawing/2014/main" id="{C570CF38-0CC8-4A60-85DB-9FDB47DFEDE1}"/>
              </a:ext>
            </a:extLst>
          </p:cNvPr>
          <p:cNvSpPr txBox="1">
            <a:spLocks/>
          </p:cNvSpPr>
          <p:nvPr/>
        </p:nvSpPr>
        <p:spPr>
          <a:xfrm>
            <a:off x="0" y="74428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err="1">
                <a:latin typeface="Amasis MT Pro Medium" panose="02040604050005020304" pitchFamily="18" charset="0"/>
              </a:rPr>
              <a:t>Ví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Dụ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giao</a:t>
            </a:r>
            <a:r>
              <a:rPr lang="en-US" dirty="0">
                <a:latin typeface="Amasis MT Pro Medium" panose="02040604050005020304" pitchFamily="18" charset="0"/>
              </a:rPr>
              <a:t> </a:t>
            </a:r>
            <a:r>
              <a:rPr lang="en-US" dirty="0" err="1">
                <a:latin typeface="Amasis MT Pro Medium" panose="02040604050005020304" pitchFamily="18" charset="0"/>
              </a:rPr>
              <a:t>diện</a:t>
            </a:r>
            <a:endParaRPr lang="en-US" dirty="0">
              <a:latin typeface="Amasis MT Pro Medium" panose="02040604050005020304" pitchFamily="18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2417AC0-B4B3-40AC-8843-A77AF1D4F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1"/>
          <a:stretch/>
        </p:blipFill>
        <p:spPr bwMode="auto">
          <a:xfrm>
            <a:off x="1042075" y="756369"/>
            <a:ext cx="7060925" cy="43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3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Back - End</a:t>
            </a:r>
            <a:endParaRPr dirty="0"/>
          </a:p>
        </p:txBody>
      </p:sp>
      <p:grpSp>
        <p:nvGrpSpPr>
          <p:cNvPr id="329" name="Google Shape;329;p40"/>
          <p:cNvGrpSpPr/>
          <p:nvPr/>
        </p:nvGrpSpPr>
        <p:grpSpPr>
          <a:xfrm>
            <a:off x="3285189" y="3474505"/>
            <a:ext cx="336219" cy="332933"/>
            <a:chOff x="3578650" y="1986550"/>
            <a:chExt cx="539850" cy="534575"/>
          </a:xfrm>
        </p:grpSpPr>
        <p:sp>
          <p:nvSpPr>
            <p:cNvPr id="330" name="Google Shape;330;p40"/>
            <p:cNvSpPr/>
            <p:nvPr/>
          </p:nvSpPr>
          <p:spPr>
            <a:xfrm>
              <a:off x="3578650" y="1986550"/>
              <a:ext cx="539850" cy="534575"/>
            </a:xfrm>
            <a:custGeom>
              <a:avLst/>
              <a:gdLst/>
              <a:ahLst/>
              <a:cxnLst/>
              <a:rect l="l" t="t" r="r" b="b"/>
              <a:pathLst>
                <a:path w="21594" h="21383" extrusionOk="0">
                  <a:moveTo>
                    <a:pt x="11703" y="835"/>
                  </a:moveTo>
                  <a:cubicBezTo>
                    <a:pt x="11805" y="835"/>
                    <a:pt x="11910" y="873"/>
                    <a:pt x="11995" y="959"/>
                  </a:cubicBezTo>
                  <a:cubicBezTo>
                    <a:pt x="12258" y="1222"/>
                    <a:pt x="12071" y="1671"/>
                    <a:pt x="11700" y="1671"/>
                  </a:cubicBezTo>
                  <a:cubicBezTo>
                    <a:pt x="11469" y="1671"/>
                    <a:pt x="11282" y="1485"/>
                    <a:pt x="11282" y="1254"/>
                  </a:cubicBezTo>
                  <a:lnTo>
                    <a:pt x="11282" y="1254"/>
                  </a:lnTo>
                  <a:cubicBezTo>
                    <a:pt x="11282" y="1002"/>
                    <a:pt x="11488" y="835"/>
                    <a:pt x="11703" y="835"/>
                  </a:cubicBezTo>
                  <a:close/>
                  <a:moveTo>
                    <a:pt x="1386" y="2977"/>
                  </a:moveTo>
                  <a:cubicBezTo>
                    <a:pt x="1601" y="2977"/>
                    <a:pt x="1807" y="3144"/>
                    <a:pt x="1807" y="3395"/>
                  </a:cubicBezTo>
                  <a:cubicBezTo>
                    <a:pt x="1805" y="3625"/>
                    <a:pt x="1619" y="3812"/>
                    <a:pt x="1389" y="3812"/>
                  </a:cubicBezTo>
                  <a:cubicBezTo>
                    <a:pt x="1388" y="3812"/>
                    <a:pt x="1388" y="3812"/>
                    <a:pt x="1387" y="3812"/>
                  </a:cubicBezTo>
                  <a:cubicBezTo>
                    <a:pt x="1017" y="3812"/>
                    <a:pt x="831" y="3362"/>
                    <a:pt x="1093" y="3100"/>
                  </a:cubicBezTo>
                  <a:cubicBezTo>
                    <a:pt x="1179" y="3015"/>
                    <a:pt x="1283" y="2977"/>
                    <a:pt x="1386" y="2977"/>
                  </a:cubicBezTo>
                  <a:close/>
                  <a:moveTo>
                    <a:pt x="11700" y="4823"/>
                  </a:moveTo>
                  <a:lnTo>
                    <a:pt x="11700" y="4824"/>
                  </a:lnTo>
                  <a:cubicBezTo>
                    <a:pt x="12015" y="4824"/>
                    <a:pt x="12298" y="5014"/>
                    <a:pt x="12418" y="5303"/>
                  </a:cubicBezTo>
                  <a:cubicBezTo>
                    <a:pt x="12539" y="5595"/>
                    <a:pt x="12472" y="5929"/>
                    <a:pt x="12249" y="6151"/>
                  </a:cubicBezTo>
                  <a:cubicBezTo>
                    <a:pt x="12100" y="6300"/>
                    <a:pt x="11901" y="6380"/>
                    <a:pt x="11699" y="6380"/>
                  </a:cubicBezTo>
                  <a:cubicBezTo>
                    <a:pt x="11599" y="6380"/>
                    <a:pt x="11497" y="6360"/>
                    <a:pt x="11401" y="6320"/>
                  </a:cubicBezTo>
                  <a:cubicBezTo>
                    <a:pt x="11111" y="6199"/>
                    <a:pt x="10922" y="5916"/>
                    <a:pt x="10922" y="5602"/>
                  </a:cubicBezTo>
                  <a:cubicBezTo>
                    <a:pt x="10922" y="5172"/>
                    <a:pt x="11270" y="4824"/>
                    <a:pt x="11700" y="4823"/>
                  </a:cubicBezTo>
                  <a:close/>
                  <a:moveTo>
                    <a:pt x="5845" y="7239"/>
                  </a:moveTo>
                  <a:cubicBezTo>
                    <a:pt x="6047" y="7239"/>
                    <a:pt x="6246" y="7318"/>
                    <a:pt x="6395" y="7467"/>
                  </a:cubicBezTo>
                  <a:cubicBezTo>
                    <a:pt x="6617" y="7689"/>
                    <a:pt x="6685" y="8024"/>
                    <a:pt x="6564" y="8315"/>
                  </a:cubicBezTo>
                  <a:cubicBezTo>
                    <a:pt x="6443" y="8606"/>
                    <a:pt x="6159" y="8796"/>
                    <a:pt x="5844" y="8796"/>
                  </a:cubicBezTo>
                  <a:cubicBezTo>
                    <a:pt x="5416" y="8796"/>
                    <a:pt x="5068" y="8448"/>
                    <a:pt x="5066" y="8018"/>
                  </a:cubicBezTo>
                  <a:cubicBezTo>
                    <a:pt x="5066" y="7703"/>
                    <a:pt x="5256" y="7419"/>
                    <a:pt x="5547" y="7298"/>
                  </a:cubicBezTo>
                  <a:cubicBezTo>
                    <a:pt x="5643" y="7258"/>
                    <a:pt x="5744" y="7239"/>
                    <a:pt x="5845" y="7239"/>
                  </a:cubicBezTo>
                  <a:close/>
                  <a:moveTo>
                    <a:pt x="20262" y="10003"/>
                  </a:moveTo>
                  <a:cubicBezTo>
                    <a:pt x="20477" y="10003"/>
                    <a:pt x="20683" y="10170"/>
                    <a:pt x="20683" y="10421"/>
                  </a:cubicBezTo>
                  <a:cubicBezTo>
                    <a:pt x="20683" y="10651"/>
                    <a:pt x="20497" y="10838"/>
                    <a:pt x="20265" y="10839"/>
                  </a:cubicBezTo>
                  <a:cubicBezTo>
                    <a:pt x="19893" y="10839"/>
                    <a:pt x="19707" y="10389"/>
                    <a:pt x="19970" y="10126"/>
                  </a:cubicBezTo>
                  <a:cubicBezTo>
                    <a:pt x="20055" y="10041"/>
                    <a:pt x="20160" y="10003"/>
                    <a:pt x="20262" y="10003"/>
                  </a:cubicBezTo>
                  <a:close/>
                  <a:moveTo>
                    <a:pt x="15808" y="9644"/>
                  </a:moveTo>
                  <a:cubicBezTo>
                    <a:pt x="15908" y="9644"/>
                    <a:pt x="16009" y="9663"/>
                    <a:pt x="16106" y="9703"/>
                  </a:cubicBezTo>
                  <a:cubicBezTo>
                    <a:pt x="16397" y="9823"/>
                    <a:pt x="16585" y="10106"/>
                    <a:pt x="16586" y="10421"/>
                  </a:cubicBezTo>
                  <a:cubicBezTo>
                    <a:pt x="16585" y="10851"/>
                    <a:pt x="16237" y="11199"/>
                    <a:pt x="15809" y="11199"/>
                  </a:cubicBezTo>
                  <a:lnTo>
                    <a:pt x="15807" y="11199"/>
                  </a:lnTo>
                  <a:cubicBezTo>
                    <a:pt x="15494" y="11199"/>
                    <a:pt x="15210" y="11010"/>
                    <a:pt x="15089" y="10719"/>
                  </a:cubicBezTo>
                  <a:cubicBezTo>
                    <a:pt x="14969" y="10429"/>
                    <a:pt x="15035" y="10094"/>
                    <a:pt x="15258" y="9872"/>
                  </a:cubicBezTo>
                  <a:cubicBezTo>
                    <a:pt x="15406" y="9723"/>
                    <a:pt x="15605" y="9644"/>
                    <a:pt x="15808" y="9644"/>
                  </a:cubicBezTo>
                  <a:close/>
                  <a:moveTo>
                    <a:pt x="10419" y="6580"/>
                  </a:moveTo>
                  <a:cubicBezTo>
                    <a:pt x="10732" y="6990"/>
                    <a:pt x="11210" y="7214"/>
                    <a:pt x="11699" y="7214"/>
                  </a:cubicBezTo>
                  <a:cubicBezTo>
                    <a:pt x="11933" y="7214"/>
                    <a:pt x="12170" y="7162"/>
                    <a:pt x="12392" y="7056"/>
                  </a:cubicBezTo>
                  <a:lnTo>
                    <a:pt x="14480" y="9506"/>
                  </a:lnTo>
                  <a:cubicBezTo>
                    <a:pt x="14047" y="10132"/>
                    <a:pt x="14112" y="10977"/>
                    <a:pt x="14637" y="11529"/>
                  </a:cubicBezTo>
                  <a:lnTo>
                    <a:pt x="12972" y="14238"/>
                  </a:lnTo>
                  <a:cubicBezTo>
                    <a:pt x="12807" y="14184"/>
                    <a:pt x="12638" y="14158"/>
                    <a:pt x="12472" y="14158"/>
                  </a:cubicBezTo>
                  <a:cubicBezTo>
                    <a:pt x="11881" y="14158"/>
                    <a:pt x="11319" y="14485"/>
                    <a:pt x="11037" y="15036"/>
                  </a:cubicBezTo>
                  <a:lnTo>
                    <a:pt x="7946" y="14290"/>
                  </a:lnTo>
                  <a:cubicBezTo>
                    <a:pt x="7925" y="13530"/>
                    <a:pt x="7377" y="12886"/>
                    <a:pt x="6629" y="12746"/>
                  </a:cubicBezTo>
                  <a:lnTo>
                    <a:pt x="6382" y="9538"/>
                  </a:lnTo>
                  <a:cubicBezTo>
                    <a:pt x="7100" y="9285"/>
                    <a:pt x="7545" y="8564"/>
                    <a:pt x="7443" y="7809"/>
                  </a:cubicBezTo>
                  <a:lnTo>
                    <a:pt x="10419" y="6580"/>
                  </a:lnTo>
                  <a:close/>
                  <a:moveTo>
                    <a:pt x="6335" y="13553"/>
                  </a:moveTo>
                  <a:cubicBezTo>
                    <a:pt x="6435" y="13553"/>
                    <a:pt x="6536" y="13572"/>
                    <a:pt x="6632" y="13612"/>
                  </a:cubicBezTo>
                  <a:cubicBezTo>
                    <a:pt x="6924" y="13733"/>
                    <a:pt x="7113" y="14017"/>
                    <a:pt x="7113" y="14332"/>
                  </a:cubicBezTo>
                  <a:cubicBezTo>
                    <a:pt x="7112" y="14761"/>
                    <a:pt x="6764" y="15109"/>
                    <a:pt x="6335" y="15109"/>
                  </a:cubicBezTo>
                  <a:lnTo>
                    <a:pt x="6335" y="15109"/>
                  </a:lnTo>
                  <a:cubicBezTo>
                    <a:pt x="6020" y="15109"/>
                    <a:pt x="5736" y="14920"/>
                    <a:pt x="5616" y="14629"/>
                  </a:cubicBezTo>
                  <a:cubicBezTo>
                    <a:pt x="5495" y="14339"/>
                    <a:pt x="5562" y="14003"/>
                    <a:pt x="5784" y="13781"/>
                  </a:cubicBezTo>
                  <a:cubicBezTo>
                    <a:pt x="5933" y="13632"/>
                    <a:pt x="6132" y="13553"/>
                    <a:pt x="6335" y="13553"/>
                  </a:cubicBezTo>
                  <a:close/>
                  <a:moveTo>
                    <a:pt x="12475" y="14994"/>
                  </a:moveTo>
                  <a:cubicBezTo>
                    <a:pt x="12575" y="14994"/>
                    <a:pt x="12676" y="15013"/>
                    <a:pt x="12772" y="15053"/>
                  </a:cubicBezTo>
                  <a:cubicBezTo>
                    <a:pt x="13063" y="15174"/>
                    <a:pt x="13252" y="15457"/>
                    <a:pt x="13252" y="15772"/>
                  </a:cubicBezTo>
                  <a:cubicBezTo>
                    <a:pt x="13251" y="16201"/>
                    <a:pt x="12903" y="16549"/>
                    <a:pt x="12475" y="16550"/>
                  </a:cubicBezTo>
                  <a:cubicBezTo>
                    <a:pt x="12160" y="16550"/>
                    <a:pt x="11876" y="16361"/>
                    <a:pt x="11755" y="16069"/>
                  </a:cubicBezTo>
                  <a:cubicBezTo>
                    <a:pt x="11636" y="15778"/>
                    <a:pt x="11701" y="15444"/>
                    <a:pt x="11924" y="15221"/>
                  </a:cubicBezTo>
                  <a:cubicBezTo>
                    <a:pt x="12073" y="15073"/>
                    <a:pt x="12272" y="14994"/>
                    <a:pt x="12475" y="14994"/>
                  </a:cubicBezTo>
                  <a:close/>
                  <a:moveTo>
                    <a:pt x="1386" y="16965"/>
                  </a:moveTo>
                  <a:cubicBezTo>
                    <a:pt x="1601" y="16965"/>
                    <a:pt x="1807" y="17132"/>
                    <a:pt x="1807" y="17383"/>
                  </a:cubicBezTo>
                  <a:cubicBezTo>
                    <a:pt x="1805" y="17613"/>
                    <a:pt x="1619" y="17800"/>
                    <a:pt x="1389" y="17801"/>
                  </a:cubicBezTo>
                  <a:cubicBezTo>
                    <a:pt x="1017" y="17801"/>
                    <a:pt x="831" y="17350"/>
                    <a:pt x="1093" y="17088"/>
                  </a:cubicBezTo>
                  <a:cubicBezTo>
                    <a:pt x="1179" y="17003"/>
                    <a:pt x="1283" y="16965"/>
                    <a:pt x="1386" y="16965"/>
                  </a:cubicBezTo>
                  <a:close/>
                  <a:moveTo>
                    <a:pt x="13669" y="19712"/>
                  </a:moveTo>
                  <a:cubicBezTo>
                    <a:pt x="14041" y="19712"/>
                    <a:pt x="14227" y="20162"/>
                    <a:pt x="13963" y="20426"/>
                  </a:cubicBezTo>
                  <a:cubicBezTo>
                    <a:pt x="13878" y="20511"/>
                    <a:pt x="13774" y="20549"/>
                    <a:pt x="13672" y="20549"/>
                  </a:cubicBezTo>
                  <a:cubicBezTo>
                    <a:pt x="13457" y="20549"/>
                    <a:pt x="13251" y="20382"/>
                    <a:pt x="13251" y="20130"/>
                  </a:cubicBezTo>
                  <a:cubicBezTo>
                    <a:pt x="13251" y="19899"/>
                    <a:pt x="13438" y="19712"/>
                    <a:pt x="13669" y="19712"/>
                  </a:cubicBezTo>
                  <a:close/>
                  <a:moveTo>
                    <a:pt x="11700" y="0"/>
                  </a:moveTo>
                  <a:cubicBezTo>
                    <a:pt x="11089" y="0"/>
                    <a:pt x="10568" y="439"/>
                    <a:pt x="10465" y="1041"/>
                  </a:cubicBezTo>
                  <a:cubicBezTo>
                    <a:pt x="10362" y="1643"/>
                    <a:pt x="10707" y="2231"/>
                    <a:pt x="11282" y="2434"/>
                  </a:cubicBezTo>
                  <a:lnTo>
                    <a:pt x="11282" y="4043"/>
                  </a:lnTo>
                  <a:cubicBezTo>
                    <a:pt x="10577" y="4233"/>
                    <a:pt x="10087" y="4872"/>
                    <a:pt x="10087" y="5601"/>
                  </a:cubicBezTo>
                  <a:cubicBezTo>
                    <a:pt x="10087" y="5671"/>
                    <a:pt x="10092" y="5741"/>
                    <a:pt x="10101" y="5810"/>
                  </a:cubicBezTo>
                  <a:lnTo>
                    <a:pt x="7125" y="7038"/>
                  </a:lnTo>
                  <a:cubicBezTo>
                    <a:pt x="6809" y="6625"/>
                    <a:pt x="6330" y="6405"/>
                    <a:pt x="5843" y="6405"/>
                  </a:cubicBezTo>
                  <a:cubicBezTo>
                    <a:pt x="5539" y="6405"/>
                    <a:pt x="5232" y="6491"/>
                    <a:pt x="4960" y="6669"/>
                  </a:cubicBezTo>
                  <a:lnTo>
                    <a:pt x="2489" y="3993"/>
                  </a:lnTo>
                  <a:cubicBezTo>
                    <a:pt x="2782" y="3457"/>
                    <a:pt x="2645" y="2788"/>
                    <a:pt x="2165" y="2410"/>
                  </a:cubicBezTo>
                  <a:cubicBezTo>
                    <a:pt x="1937" y="2230"/>
                    <a:pt x="1662" y="2140"/>
                    <a:pt x="1388" y="2140"/>
                  </a:cubicBezTo>
                  <a:cubicBezTo>
                    <a:pt x="1087" y="2140"/>
                    <a:pt x="787" y="2248"/>
                    <a:pt x="550" y="2462"/>
                  </a:cubicBezTo>
                  <a:cubicBezTo>
                    <a:pt x="96" y="2870"/>
                    <a:pt x="2" y="3546"/>
                    <a:pt x="329" y="4063"/>
                  </a:cubicBezTo>
                  <a:cubicBezTo>
                    <a:pt x="564" y="4436"/>
                    <a:pt x="969" y="4648"/>
                    <a:pt x="1389" y="4648"/>
                  </a:cubicBezTo>
                  <a:cubicBezTo>
                    <a:pt x="1550" y="4648"/>
                    <a:pt x="1712" y="4617"/>
                    <a:pt x="1868" y="4552"/>
                  </a:cubicBezTo>
                  <a:lnTo>
                    <a:pt x="4402" y="7298"/>
                  </a:lnTo>
                  <a:cubicBezTo>
                    <a:pt x="3923" y="8257"/>
                    <a:pt x="4496" y="9408"/>
                    <a:pt x="5550" y="9603"/>
                  </a:cubicBezTo>
                  <a:lnTo>
                    <a:pt x="5799" y="12810"/>
                  </a:lnTo>
                  <a:cubicBezTo>
                    <a:pt x="4971" y="13103"/>
                    <a:pt x="4529" y="14003"/>
                    <a:pt x="4803" y="14836"/>
                  </a:cubicBezTo>
                  <a:lnTo>
                    <a:pt x="2198" y="16426"/>
                  </a:lnTo>
                  <a:cubicBezTo>
                    <a:pt x="1965" y="16230"/>
                    <a:pt x="1678" y="16131"/>
                    <a:pt x="1390" y="16131"/>
                  </a:cubicBezTo>
                  <a:cubicBezTo>
                    <a:pt x="1103" y="16131"/>
                    <a:pt x="816" y="16229"/>
                    <a:pt x="583" y="16426"/>
                  </a:cubicBezTo>
                  <a:cubicBezTo>
                    <a:pt x="115" y="16819"/>
                    <a:pt x="0" y="17491"/>
                    <a:pt x="308" y="18018"/>
                  </a:cubicBezTo>
                  <a:cubicBezTo>
                    <a:pt x="539" y="18411"/>
                    <a:pt x="956" y="18637"/>
                    <a:pt x="1390" y="18637"/>
                  </a:cubicBezTo>
                  <a:cubicBezTo>
                    <a:pt x="1537" y="18637"/>
                    <a:pt x="1686" y="18611"/>
                    <a:pt x="1831" y="18557"/>
                  </a:cubicBezTo>
                  <a:cubicBezTo>
                    <a:pt x="2403" y="18342"/>
                    <a:pt x="2736" y="17748"/>
                    <a:pt x="2621" y="17147"/>
                  </a:cubicBezTo>
                  <a:lnTo>
                    <a:pt x="5262" y="15535"/>
                  </a:lnTo>
                  <a:cubicBezTo>
                    <a:pt x="5573" y="15813"/>
                    <a:pt x="5955" y="15945"/>
                    <a:pt x="6333" y="15945"/>
                  </a:cubicBezTo>
                  <a:cubicBezTo>
                    <a:pt x="6898" y="15945"/>
                    <a:pt x="7454" y="15650"/>
                    <a:pt x="7751" y="15104"/>
                  </a:cubicBezTo>
                  <a:lnTo>
                    <a:pt x="10862" y="15853"/>
                  </a:lnTo>
                  <a:cubicBezTo>
                    <a:pt x="11096" y="17373"/>
                    <a:pt x="12470" y="17383"/>
                    <a:pt x="12522" y="17383"/>
                  </a:cubicBezTo>
                  <a:cubicBezTo>
                    <a:pt x="12523" y="17383"/>
                    <a:pt x="12524" y="17383"/>
                    <a:pt x="12524" y="17383"/>
                  </a:cubicBezTo>
                  <a:lnTo>
                    <a:pt x="12966" y="19094"/>
                  </a:lnTo>
                  <a:cubicBezTo>
                    <a:pt x="12460" y="19436"/>
                    <a:pt x="12276" y="20093"/>
                    <a:pt x="12528" y="20649"/>
                  </a:cubicBezTo>
                  <a:cubicBezTo>
                    <a:pt x="12735" y="21104"/>
                    <a:pt x="13186" y="21383"/>
                    <a:pt x="13668" y="21383"/>
                  </a:cubicBezTo>
                  <a:cubicBezTo>
                    <a:pt x="13773" y="21383"/>
                    <a:pt x="13881" y="21369"/>
                    <a:pt x="13987" y="21341"/>
                  </a:cubicBezTo>
                  <a:cubicBezTo>
                    <a:pt x="14577" y="21188"/>
                    <a:pt x="14969" y="20629"/>
                    <a:pt x="14917" y="20021"/>
                  </a:cubicBezTo>
                  <a:cubicBezTo>
                    <a:pt x="14863" y="19414"/>
                    <a:pt x="14381" y="18933"/>
                    <a:pt x="13774" y="18882"/>
                  </a:cubicBezTo>
                  <a:lnTo>
                    <a:pt x="13324" y="17141"/>
                  </a:lnTo>
                  <a:cubicBezTo>
                    <a:pt x="14177" y="16613"/>
                    <a:pt x="14344" y="15441"/>
                    <a:pt x="13672" y="14694"/>
                  </a:cubicBezTo>
                  <a:lnTo>
                    <a:pt x="15349" y="11968"/>
                  </a:lnTo>
                  <a:cubicBezTo>
                    <a:pt x="15502" y="12014"/>
                    <a:pt x="15657" y="12035"/>
                    <a:pt x="15809" y="12035"/>
                  </a:cubicBezTo>
                  <a:cubicBezTo>
                    <a:pt x="16520" y="12035"/>
                    <a:pt x="17173" y="11563"/>
                    <a:pt x="17366" y="10839"/>
                  </a:cubicBezTo>
                  <a:lnTo>
                    <a:pt x="19084" y="10839"/>
                  </a:lnTo>
                  <a:cubicBezTo>
                    <a:pt x="19241" y="11281"/>
                    <a:pt x="19631" y="11598"/>
                    <a:pt x="20094" y="11662"/>
                  </a:cubicBezTo>
                  <a:cubicBezTo>
                    <a:pt x="20151" y="11670"/>
                    <a:pt x="20209" y="11674"/>
                    <a:pt x="20266" y="11674"/>
                  </a:cubicBezTo>
                  <a:cubicBezTo>
                    <a:pt x="20670" y="11674"/>
                    <a:pt x="21053" y="11480"/>
                    <a:pt x="21289" y="11146"/>
                  </a:cubicBezTo>
                  <a:cubicBezTo>
                    <a:pt x="21560" y="10762"/>
                    <a:pt x="21594" y="10262"/>
                    <a:pt x="21379" y="9845"/>
                  </a:cubicBezTo>
                  <a:cubicBezTo>
                    <a:pt x="21163" y="9430"/>
                    <a:pt x="20734" y="9169"/>
                    <a:pt x="20265" y="9169"/>
                  </a:cubicBezTo>
                  <a:cubicBezTo>
                    <a:pt x="19735" y="9169"/>
                    <a:pt x="19262" y="9503"/>
                    <a:pt x="19084" y="10003"/>
                  </a:cubicBezTo>
                  <a:lnTo>
                    <a:pt x="17366" y="10003"/>
                  </a:lnTo>
                  <a:cubicBezTo>
                    <a:pt x="17170" y="9271"/>
                    <a:pt x="16510" y="8808"/>
                    <a:pt x="15808" y="8808"/>
                  </a:cubicBezTo>
                  <a:cubicBezTo>
                    <a:pt x="15577" y="8808"/>
                    <a:pt x="15341" y="8858"/>
                    <a:pt x="15116" y="8966"/>
                  </a:cubicBezTo>
                  <a:lnTo>
                    <a:pt x="13029" y="6516"/>
                  </a:lnTo>
                  <a:cubicBezTo>
                    <a:pt x="13326" y="6084"/>
                    <a:pt x="13394" y="5535"/>
                    <a:pt x="13214" y="5044"/>
                  </a:cubicBezTo>
                  <a:cubicBezTo>
                    <a:pt x="13033" y="4551"/>
                    <a:pt x="12624" y="4178"/>
                    <a:pt x="12118" y="4043"/>
                  </a:cubicBezTo>
                  <a:lnTo>
                    <a:pt x="12118" y="2434"/>
                  </a:lnTo>
                  <a:cubicBezTo>
                    <a:pt x="12693" y="2231"/>
                    <a:pt x="13037" y="1643"/>
                    <a:pt x="12934" y="1041"/>
                  </a:cubicBezTo>
                  <a:cubicBezTo>
                    <a:pt x="12831" y="439"/>
                    <a:pt x="12310" y="0"/>
                    <a:pt x="11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3948875" y="2311225"/>
              <a:ext cx="41875" cy="50125"/>
            </a:xfrm>
            <a:custGeom>
              <a:avLst/>
              <a:gdLst/>
              <a:ahLst/>
              <a:cxnLst/>
              <a:rect l="l" t="t" r="r" b="b"/>
              <a:pathLst>
                <a:path w="1675" h="2005" extrusionOk="0">
                  <a:moveTo>
                    <a:pt x="1197" y="0"/>
                  </a:moveTo>
                  <a:cubicBezTo>
                    <a:pt x="1057" y="0"/>
                    <a:pt x="920" y="71"/>
                    <a:pt x="841" y="199"/>
                  </a:cubicBezTo>
                  <a:lnTo>
                    <a:pt x="122" y="1371"/>
                  </a:lnTo>
                  <a:cubicBezTo>
                    <a:pt x="1" y="1569"/>
                    <a:pt x="63" y="1825"/>
                    <a:pt x="259" y="1946"/>
                  </a:cubicBezTo>
                  <a:cubicBezTo>
                    <a:pt x="324" y="1986"/>
                    <a:pt x="398" y="2005"/>
                    <a:pt x="472" y="2005"/>
                  </a:cubicBezTo>
                  <a:cubicBezTo>
                    <a:pt x="614" y="2005"/>
                    <a:pt x="756" y="1936"/>
                    <a:pt x="834" y="1809"/>
                  </a:cubicBezTo>
                  <a:lnTo>
                    <a:pt x="1553" y="637"/>
                  </a:lnTo>
                  <a:cubicBezTo>
                    <a:pt x="1674" y="440"/>
                    <a:pt x="1613" y="183"/>
                    <a:pt x="1416" y="62"/>
                  </a:cubicBezTo>
                  <a:cubicBezTo>
                    <a:pt x="1348" y="20"/>
                    <a:pt x="1272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3772700" y="2389475"/>
              <a:ext cx="62100" cy="30450"/>
            </a:xfrm>
            <a:custGeom>
              <a:avLst/>
              <a:gdLst/>
              <a:ahLst/>
              <a:cxnLst/>
              <a:rect l="l" t="t" r="r" b="b"/>
              <a:pathLst>
                <a:path w="2484" h="1218" extrusionOk="0">
                  <a:moveTo>
                    <a:pt x="461" y="1"/>
                  </a:moveTo>
                  <a:cubicBezTo>
                    <a:pt x="273" y="1"/>
                    <a:pt x="102" y="129"/>
                    <a:pt x="56" y="320"/>
                  </a:cubicBezTo>
                  <a:cubicBezTo>
                    <a:pt x="1" y="545"/>
                    <a:pt x="139" y="771"/>
                    <a:pt x="363" y="824"/>
                  </a:cubicBezTo>
                  <a:cubicBezTo>
                    <a:pt x="363" y="824"/>
                    <a:pt x="2012" y="1217"/>
                    <a:pt x="2045" y="1217"/>
                  </a:cubicBezTo>
                  <a:cubicBezTo>
                    <a:pt x="2255" y="1217"/>
                    <a:pt x="2434" y="1059"/>
                    <a:pt x="2458" y="850"/>
                  </a:cubicBezTo>
                  <a:cubicBezTo>
                    <a:pt x="2484" y="639"/>
                    <a:pt x="2348" y="444"/>
                    <a:pt x="2142" y="394"/>
                  </a:cubicBezTo>
                  <a:lnTo>
                    <a:pt x="559" y="12"/>
                  </a:lnTo>
                  <a:cubicBezTo>
                    <a:pt x="526" y="4"/>
                    <a:pt x="493" y="1"/>
                    <a:pt x="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675475" y="2242200"/>
              <a:ext cx="26075" cy="55325"/>
            </a:xfrm>
            <a:custGeom>
              <a:avLst/>
              <a:gdLst/>
              <a:ahLst/>
              <a:cxnLst/>
              <a:rect l="l" t="t" r="r" b="b"/>
              <a:pathLst>
                <a:path w="1043" h="2213" extrusionOk="0">
                  <a:moveTo>
                    <a:pt x="441" y="0"/>
                  </a:moveTo>
                  <a:cubicBezTo>
                    <a:pt x="426" y="0"/>
                    <a:pt x="410" y="1"/>
                    <a:pt x="394" y="3"/>
                  </a:cubicBezTo>
                  <a:cubicBezTo>
                    <a:pt x="166" y="28"/>
                    <a:pt x="0" y="236"/>
                    <a:pt x="26" y="464"/>
                  </a:cubicBezTo>
                  <a:cubicBezTo>
                    <a:pt x="26" y="464"/>
                    <a:pt x="179" y="1856"/>
                    <a:pt x="179" y="1859"/>
                  </a:cubicBezTo>
                  <a:cubicBezTo>
                    <a:pt x="206" y="2099"/>
                    <a:pt x="395" y="2213"/>
                    <a:pt x="587" y="2213"/>
                  </a:cubicBezTo>
                  <a:cubicBezTo>
                    <a:pt x="590" y="2213"/>
                    <a:pt x="592" y="2213"/>
                    <a:pt x="595" y="2212"/>
                  </a:cubicBezTo>
                  <a:cubicBezTo>
                    <a:pt x="818" y="2211"/>
                    <a:pt x="1042" y="2054"/>
                    <a:pt x="1010" y="1766"/>
                  </a:cubicBezTo>
                  <a:lnTo>
                    <a:pt x="856" y="373"/>
                  </a:lnTo>
                  <a:cubicBezTo>
                    <a:pt x="832" y="159"/>
                    <a:pt x="652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750600" y="2099100"/>
              <a:ext cx="59200" cy="35800"/>
            </a:xfrm>
            <a:custGeom>
              <a:avLst/>
              <a:gdLst/>
              <a:ahLst/>
              <a:cxnLst/>
              <a:rect l="l" t="t" r="r" b="b"/>
              <a:pathLst>
                <a:path w="2368" h="1432" extrusionOk="0">
                  <a:moveTo>
                    <a:pt x="1893" y="1"/>
                  </a:moveTo>
                  <a:cubicBezTo>
                    <a:pt x="1840" y="1"/>
                    <a:pt x="1786" y="11"/>
                    <a:pt x="1734" y="32"/>
                  </a:cubicBezTo>
                  <a:lnTo>
                    <a:pt x="289" y="628"/>
                  </a:lnTo>
                  <a:cubicBezTo>
                    <a:pt x="105" y="704"/>
                    <a:pt x="1" y="900"/>
                    <a:pt x="40" y="1096"/>
                  </a:cubicBezTo>
                  <a:cubicBezTo>
                    <a:pt x="78" y="1291"/>
                    <a:pt x="250" y="1431"/>
                    <a:pt x="449" y="1431"/>
                  </a:cubicBezTo>
                  <a:cubicBezTo>
                    <a:pt x="502" y="1431"/>
                    <a:pt x="2052" y="804"/>
                    <a:pt x="2052" y="804"/>
                  </a:cubicBezTo>
                  <a:cubicBezTo>
                    <a:pt x="2266" y="716"/>
                    <a:pt x="2367" y="471"/>
                    <a:pt x="2279" y="258"/>
                  </a:cubicBezTo>
                  <a:cubicBezTo>
                    <a:pt x="2213" y="98"/>
                    <a:pt x="2057" y="1"/>
                    <a:pt x="1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931700" y="2134900"/>
              <a:ext cx="48700" cy="50575"/>
            </a:xfrm>
            <a:custGeom>
              <a:avLst/>
              <a:gdLst/>
              <a:ahLst/>
              <a:cxnLst/>
              <a:rect l="l" t="t" r="r" b="b"/>
              <a:pathLst>
                <a:path w="1948" h="2023" extrusionOk="0">
                  <a:moveTo>
                    <a:pt x="467" y="0"/>
                  </a:moveTo>
                  <a:cubicBezTo>
                    <a:pt x="372" y="0"/>
                    <a:pt x="276" y="33"/>
                    <a:pt x="198" y="99"/>
                  </a:cubicBezTo>
                  <a:cubicBezTo>
                    <a:pt x="25" y="247"/>
                    <a:pt x="1" y="503"/>
                    <a:pt x="143" y="680"/>
                  </a:cubicBezTo>
                  <a:lnTo>
                    <a:pt x="1162" y="1878"/>
                  </a:lnTo>
                  <a:cubicBezTo>
                    <a:pt x="1246" y="1973"/>
                    <a:pt x="1363" y="2022"/>
                    <a:pt x="1481" y="2022"/>
                  </a:cubicBezTo>
                  <a:cubicBezTo>
                    <a:pt x="1576" y="2022"/>
                    <a:pt x="1673" y="1990"/>
                    <a:pt x="1752" y="1924"/>
                  </a:cubicBezTo>
                  <a:cubicBezTo>
                    <a:pt x="1927" y="1775"/>
                    <a:pt x="1948" y="1510"/>
                    <a:pt x="1799" y="1336"/>
                  </a:cubicBezTo>
                  <a:lnTo>
                    <a:pt x="779" y="138"/>
                  </a:lnTo>
                  <a:cubicBezTo>
                    <a:pt x="696" y="47"/>
                    <a:pt x="582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40"/>
          <p:cNvGrpSpPr/>
          <p:nvPr/>
        </p:nvGrpSpPr>
        <p:grpSpPr>
          <a:xfrm>
            <a:off x="1746174" y="1719255"/>
            <a:ext cx="333291" cy="332933"/>
            <a:chOff x="2360500" y="3615150"/>
            <a:chExt cx="535150" cy="534575"/>
          </a:xfrm>
        </p:grpSpPr>
        <p:sp>
          <p:nvSpPr>
            <p:cNvPr id="337" name="Google Shape;337;p40"/>
            <p:cNvSpPr/>
            <p:nvPr/>
          </p:nvSpPr>
          <p:spPr>
            <a:xfrm>
              <a:off x="2360500" y="3615150"/>
              <a:ext cx="535150" cy="534575"/>
            </a:xfrm>
            <a:custGeom>
              <a:avLst/>
              <a:gdLst/>
              <a:ahLst/>
              <a:cxnLst/>
              <a:rect l="l" t="t" r="r" b="b"/>
              <a:pathLst>
                <a:path w="21406" h="21383" extrusionOk="0">
                  <a:moveTo>
                    <a:pt x="13726" y="4065"/>
                  </a:moveTo>
                  <a:cubicBezTo>
                    <a:pt x="13890" y="4065"/>
                    <a:pt x="14050" y="4128"/>
                    <a:pt x="14170" y="4248"/>
                  </a:cubicBezTo>
                  <a:cubicBezTo>
                    <a:pt x="14349" y="4429"/>
                    <a:pt x="14403" y="4698"/>
                    <a:pt x="14306" y="4934"/>
                  </a:cubicBezTo>
                  <a:cubicBezTo>
                    <a:pt x="14209" y="5168"/>
                    <a:pt x="13979" y="5320"/>
                    <a:pt x="13725" y="5320"/>
                  </a:cubicBezTo>
                  <a:cubicBezTo>
                    <a:pt x="13379" y="5320"/>
                    <a:pt x="13097" y="5040"/>
                    <a:pt x="13097" y="4692"/>
                  </a:cubicBezTo>
                  <a:lnTo>
                    <a:pt x="13098" y="4692"/>
                  </a:lnTo>
                  <a:cubicBezTo>
                    <a:pt x="13098" y="4438"/>
                    <a:pt x="13251" y="4210"/>
                    <a:pt x="13487" y="4112"/>
                  </a:cubicBezTo>
                  <a:cubicBezTo>
                    <a:pt x="13564" y="4080"/>
                    <a:pt x="13646" y="4065"/>
                    <a:pt x="13726" y="4065"/>
                  </a:cubicBezTo>
                  <a:close/>
                  <a:moveTo>
                    <a:pt x="13433" y="9269"/>
                  </a:moveTo>
                  <a:cubicBezTo>
                    <a:pt x="13597" y="9269"/>
                    <a:pt x="13757" y="9333"/>
                    <a:pt x="13878" y="9453"/>
                  </a:cubicBezTo>
                  <a:cubicBezTo>
                    <a:pt x="14057" y="9632"/>
                    <a:pt x="14111" y="9902"/>
                    <a:pt x="14014" y="10137"/>
                  </a:cubicBezTo>
                  <a:cubicBezTo>
                    <a:pt x="13917" y="10373"/>
                    <a:pt x="13687" y="10525"/>
                    <a:pt x="13433" y="10525"/>
                  </a:cubicBezTo>
                  <a:cubicBezTo>
                    <a:pt x="13086" y="10525"/>
                    <a:pt x="12804" y="10244"/>
                    <a:pt x="12804" y="9896"/>
                  </a:cubicBezTo>
                  <a:cubicBezTo>
                    <a:pt x="12804" y="9643"/>
                    <a:pt x="12958" y="9414"/>
                    <a:pt x="13192" y="9317"/>
                  </a:cubicBezTo>
                  <a:cubicBezTo>
                    <a:pt x="13270" y="9285"/>
                    <a:pt x="13352" y="9269"/>
                    <a:pt x="13433" y="9269"/>
                  </a:cubicBezTo>
                  <a:close/>
                  <a:moveTo>
                    <a:pt x="16402" y="12868"/>
                  </a:moveTo>
                  <a:cubicBezTo>
                    <a:pt x="16566" y="12868"/>
                    <a:pt x="16726" y="12932"/>
                    <a:pt x="16847" y="13053"/>
                  </a:cubicBezTo>
                  <a:cubicBezTo>
                    <a:pt x="17026" y="13232"/>
                    <a:pt x="17080" y="13502"/>
                    <a:pt x="16983" y="13736"/>
                  </a:cubicBezTo>
                  <a:cubicBezTo>
                    <a:pt x="16886" y="13971"/>
                    <a:pt x="16656" y="14125"/>
                    <a:pt x="16402" y="14125"/>
                  </a:cubicBezTo>
                  <a:cubicBezTo>
                    <a:pt x="16056" y="14123"/>
                    <a:pt x="15775" y="13842"/>
                    <a:pt x="15775" y="13496"/>
                  </a:cubicBezTo>
                  <a:cubicBezTo>
                    <a:pt x="15775" y="13242"/>
                    <a:pt x="15928" y="13012"/>
                    <a:pt x="16162" y="12915"/>
                  </a:cubicBezTo>
                  <a:cubicBezTo>
                    <a:pt x="16240" y="12883"/>
                    <a:pt x="16322" y="12868"/>
                    <a:pt x="16402" y="12868"/>
                  </a:cubicBezTo>
                  <a:close/>
                  <a:moveTo>
                    <a:pt x="14059" y="16467"/>
                  </a:moveTo>
                  <a:cubicBezTo>
                    <a:pt x="14223" y="16467"/>
                    <a:pt x="14383" y="16531"/>
                    <a:pt x="14503" y="16651"/>
                  </a:cubicBezTo>
                  <a:cubicBezTo>
                    <a:pt x="14682" y="16830"/>
                    <a:pt x="14736" y="17100"/>
                    <a:pt x="14639" y="17335"/>
                  </a:cubicBezTo>
                  <a:cubicBezTo>
                    <a:pt x="14542" y="17570"/>
                    <a:pt x="14314" y="17723"/>
                    <a:pt x="14060" y="17723"/>
                  </a:cubicBezTo>
                  <a:cubicBezTo>
                    <a:pt x="13712" y="17723"/>
                    <a:pt x="13431" y="17441"/>
                    <a:pt x="13431" y="17094"/>
                  </a:cubicBezTo>
                  <a:cubicBezTo>
                    <a:pt x="13431" y="16840"/>
                    <a:pt x="13585" y="16612"/>
                    <a:pt x="13819" y="16515"/>
                  </a:cubicBezTo>
                  <a:cubicBezTo>
                    <a:pt x="13897" y="16483"/>
                    <a:pt x="13979" y="16467"/>
                    <a:pt x="14059" y="16467"/>
                  </a:cubicBezTo>
                  <a:close/>
                  <a:moveTo>
                    <a:pt x="8050" y="834"/>
                  </a:moveTo>
                  <a:cubicBezTo>
                    <a:pt x="8931" y="834"/>
                    <a:pt x="9758" y="1261"/>
                    <a:pt x="10268" y="1982"/>
                  </a:cubicBezTo>
                  <a:lnTo>
                    <a:pt x="10268" y="2024"/>
                  </a:lnTo>
                  <a:cubicBezTo>
                    <a:pt x="10266" y="2298"/>
                    <a:pt x="10265" y="2911"/>
                    <a:pt x="10266" y="4290"/>
                  </a:cubicBezTo>
                  <a:lnTo>
                    <a:pt x="7943" y="4290"/>
                  </a:lnTo>
                  <a:cubicBezTo>
                    <a:pt x="7571" y="4292"/>
                    <a:pt x="7385" y="4741"/>
                    <a:pt x="7647" y="5004"/>
                  </a:cubicBezTo>
                  <a:cubicBezTo>
                    <a:pt x="8300" y="5659"/>
                    <a:pt x="8300" y="6718"/>
                    <a:pt x="7647" y="7372"/>
                  </a:cubicBezTo>
                  <a:cubicBezTo>
                    <a:pt x="7331" y="7689"/>
                    <a:pt x="6898" y="7847"/>
                    <a:pt x="6465" y="7847"/>
                  </a:cubicBezTo>
                  <a:cubicBezTo>
                    <a:pt x="6031" y="7847"/>
                    <a:pt x="5597" y="7688"/>
                    <a:pt x="5281" y="7372"/>
                  </a:cubicBezTo>
                  <a:cubicBezTo>
                    <a:pt x="5199" y="7287"/>
                    <a:pt x="5090" y="7245"/>
                    <a:pt x="4981" y="7245"/>
                  </a:cubicBezTo>
                  <a:cubicBezTo>
                    <a:pt x="4874" y="7245"/>
                    <a:pt x="4767" y="7285"/>
                    <a:pt x="4685" y="7367"/>
                  </a:cubicBezTo>
                  <a:cubicBezTo>
                    <a:pt x="4519" y="7531"/>
                    <a:pt x="4522" y="7800"/>
                    <a:pt x="4691" y="7963"/>
                  </a:cubicBezTo>
                  <a:cubicBezTo>
                    <a:pt x="4754" y="8027"/>
                    <a:pt x="4823" y="8087"/>
                    <a:pt x="4893" y="8144"/>
                  </a:cubicBezTo>
                  <a:lnTo>
                    <a:pt x="3836" y="9231"/>
                  </a:lnTo>
                  <a:cubicBezTo>
                    <a:pt x="3267" y="9802"/>
                    <a:pt x="3267" y="10727"/>
                    <a:pt x="3837" y="11298"/>
                  </a:cubicBezTo>
                  <a:cubicBezTo>
                    <a:pt x="4116" y="11578"/>
                    <a:pt x="4493" y="11717"/>
                    <a:pt x="4871" y="11717"/>
                  </a:cubicBezTo>
                  <a:cubicBezTo>
                    <a:pt x="5249" y="11717"/>
                    <a:pt x="5628" y="11577"/>
                    <a:pt x="5906" y="11298"/>
                  </a:cubicBezTo>
                  <a:cubicBezTo>
                    <a:pt x="6065" y="11134"/>
                    <a:pt x="6062" y="10874"/>
                    <a:pt x="5902" y="10713"/>
                  </a:cubicBezTo>
                  <a:cubicBezTo>
                    <a:pt x="5820" y="10631"/>
                    <a:pt x="5713" y="10590"/>
                    <a:pt x="5605" y="10590"/>
                  </a:cubicBezTo>
                  <a:cubicBezTo>
                    <a:pt x="5501" y="10590"/>
                    <a:pt x="5397" y="10629"/>
                    <a:pt x="5317" y="10707"/>
                  </a:cubicBezTo>
                  <a:cubicBezTo>
                    <a:pt x="5200" y="10823"/>
                    <a:pt x="5035" y="10883"/>
                    <a:pt x="4870" y="10883"/>
                  </a:cubicBezTo>
                  <a:cubicBezTo>
                    <a:pt x="4708" y="10883"/>
                    <a:pt x="4546" y="10825"/>
                    <a:pt x="4428" y="10707"/>
                  </a:cubicBezTo>
                  <a:cubicBezTo>
                    <a:pt x="4183" y="10462"/>
                    <a:pt x="4183" y="10064"/>
                    <a:pt x="4428" y="9819"/>
                  </a:cubicBezTo>
                  <a:lnTo>
                    <a:pt x="4431" y="9814"/>
                  </a:lnTo>
                  <a:lnTo>
                    <a:pt x="5651" y="8563"/>
                  </a:lnTo>
                  <a:cubicBezTo>
                    <a:pt x="5652" y="8562"/>
                    <a:pt x="5654" y="8562"/>
                    <a:pt x="5657" y="8562"/>
                  </a:cubicBezTo>
                  <a:cubicBezTo>
                    <a:pt x="5712" y="8562"/>
                    <a:pt x="6090" y="8671"/>
                    <a:pt x="6141" y="8677"/>
                  </a:cubicBezTo>
                  <a:cubicBezTo>
                    <a:pt x="6249" y="8691"/>
                    <a:pt x="6357" y="8698"/>
                    <a:pt x="6465" y="8698"/>
                  </a:cubicBezTo>
                  <a:cubicBezTo>
                    <a:pt x="7258" y="8698"/>
                    <a:pt x="8012" y="8321"/>
                    <a:pt x="8489" y="7670"/>
                  </a:cubicBezTo>
                  <a:cubicBezTo>
                    <a:pt x="9030" y="6931"/>
                    <a:pt x="9125" y="5958"/>
                    <a:pt x="8739" y="5128"/>
                  </a:cubicBezTo>
                  <a:lnTo>
                    <a:pt x="10268" y="5128"/>
                  </a:lnTo>
                  <a:cubicBezTo>
                    <a:pt x="10268" y="6195"/>
                    <a:pt x="10271" y="7611"/>
                    <a:pt x="10274" y="9480"/>
                  </a:cubicBezTo>
                  <a:lnTo>
                    <a:pt x="9251" y="9480"/>
                  </a:lnTo>
                  <a:lnTo>
                    <a:pt x="9251" y="9374"/>
                  </a:lnTo>
                  <a:cubicBezTo>
                    <a:pt x="9251" y="9142"/>
                    <a:pt x="9063" y="8956"/>
                    <a:pt x="8833" y="8956"/>
                  </a:cubicBezTo>
                  <a:cubicBezTo>
                    <a:pt x="8601" y="8956"/>
                    <a:pt x="8415" y="9142"/>
                    <a:pt x="8415" y="9374"/>
                  </a:cubicBezTo>
                  <a:lnTo>
                    <a:pt x="8415" y="10420"/>
                  </a:lnTo>
                  <a:cubicBezTo>
                    <a:pt x="8415" y="10650"/>
                    <a:pt x="8601" y="10837"/>
                    <a:pt x="8833" y="10837"/>
                  </a:cubicBezTo>
                  <a:cubicBezTo>
                    <a:pt x="9063" y="10837"/>
                    <a:pt x="9251" y="10650"/>
                    <a:pt x="9251" y="10420"/>
                  </a:cubicBezTo>
                  <a:lnTo>
                    <a:pt x="9251" y="10314"/>
                  </a:lnTo>
                  <a:lnTo>
                    <a:pt x="10274" y="10314"/>
                  </a:lnTo>
                  <a:cubicBezTo>
                    <a:pt x="10274" y="10512"/>
                    <a:pt x="10277" y="12372"/>
                    <a:pt x="10278" y="13078"/>
                  </a:cubicBezTo>
                  <a:lnTo>
                    <a:pt x="9109" y="13078"/>
                  </a:lnTo>
                  <a:cubicBezTo>
                    <a:pt x="8937" y="12608"/>
                    <a:pt x="8539" y="12258"/>
                    <a:pt x="8050" y="12151"/>
                  </a:cubicBezTo>
                  <a:cubicBezTo>
                    <a:pt x="7945" y="12127"/>
                    <a:pt x="7839" y="12116"/>
                    <a:pt x="7733" y="12116"/>
                  </a:cubicBezTo>
                  <a:cubicBezTo>
                    <a:pt x="7350" y="12116"/>
                    <a:pt x="6977" y="12267"/>
                    <a:pt x="6699" y="12544"/>
                  </a:cubicBezTo>
                  <a:cubicBezTo>
                    <a:pt x="6548" y="12709"/>
                    <a:pt x="6553" y="12965"/>
                    <a:pt x="6711" y="13123"/>
                  </a:cubicBezTo>
                  <a:cubicBezTo>
                    <a:pt x="6793" y="13204"/>
                    <a:pt x="6900" y="13245"/>
                    <a:pt x="7007" y="13245"/>
                  </a:cubicBezTo>
                  <a:cubicBezTo>
                    <a:pt x="7109" y="13245"/>
                    <a:pt x="7211" y="13208"/>
                    <a:pt x="7290" y="13135"/>
                  </a:cubicBezTo>
                  <a:cubicBezTo>
                    <a:pt x="7416" y="13009"/>
                    <a:pt x="7559" y="12956"/>
                    <a:pt x="7700" y="12956"/>
                  </a:cubicBezTo>
                  <a:cubicBezTo>
                    <a:pt x="8180" y="12956"/>
                    <a:pt x="8624" y="13577"/>
                    <a:pt x="8179" y="14023"/>
                  </a:cubicBezTo>
                  <a:cubicBezTo>
                    <a:pt x="8016" y="14186"/>
                    <a:pt x="8016" y="14450"/>
                    <a:pt x="8179" y="14614"/>
                  </a:cubicBezTo>
                  <a:cubicBezTo>
                    <a:pt x="8261" y="14693"/>
                    <a:pt x="8367" y="14733"/>
                    <a:pt x="8474" y="14733"/>
                  </a:cubicBezTo>
                  <a:cubicBezTo>
                    <a:pt x="8580" y="14733"/>
                    <a:pt x="8687" y="14693"/>
                    <a:pt x="8770" y="14614"/>
                  </a:cubicBezTo>
                  <a:cubicBezTo>
                    <a:pt x="8963" y="14422"/>
                    <a:pt x="9097" y="14178"/>
                    <a:pt x="9158" y="13913"/>
                  </a:cubicBezTo>
                  <a:lnTo>
                    <a:pt x="10280" y="13913"/>
                  </a:lnTo>
                  <a:cubicBezTo>
                    <a:pt x="10281" y="14874"/>
                    <a:pt x="10282" y="15785"/>
                    <a:pt x="10284" y="16594"/>
                  </a:cubicBezTo>
                  <a:lnTo>
                    <a:pt x="7008" y="16594"/>
                  </a:lnTo>
                  <a:cubicBezTo>
                    <a:pt x="6896" y="16594"/>
                    <a:pt x="6790" y="16637"/>
                    <a:pt x="6713" y="16716"/>
                  </a:cubicBezTo>
                  <a:cubicBezTo>
                    <a:pt x="6142" y="17288"/>
                    <a:pt x="6142" y="18214"/>
                    <a:pt x="6713" y="18786"/>
                  </a:cubicBezTo>
                  <a:cubicBezTo>
                    <a:pt x="6989" y="19063"/>
                    <a:pt x="7368" y="19201"/>
                    <a:pt x="7747" y="19201"/>
                  </a:cubicBezTo>
                  <a:cubicBezTo>
                    <a:pt x="8127" y="19201"/>
                    <a:pt x="8506" y="19062"/>
                    <a:pt x="8782" y="18786"/>
                  </a:cubicBezTo>
                  <a:cubicBezTo>
                    <a:pt x="8940" y="18622"/>
                    <a:pt x="8937" y="18362"/>
                    <a:pt x="8776" y="18201"/>
                  </a:cubicBezTo>
                  <a:cubicBezTo>
                    <a:pt x="8695" y="18119"/>
                    <a:pt x="8588" y="18078"/>
                    <a:pt x="8482" y="18078"/>
                  </a:cubicBezTo>
                  <a:cubicBezTo>
                    <a:pt x="8377" y="18078"/>
                    <a:pt x="8272" y="18118"/>
                    <a:pt x="8191" y="18196"/>
                  </a:cubicBezTo>
                  <a:cubicBezTo>
                    <a:pt x="8074" y="18313"/>
                    <a:pt x="7911" y="18371"/>
                    <a:pt x="7747" y="18371"/>
                  </a:cubicBezTo>
                  <a:cubicBezTo>
                    <a:pt x="7584" y="18371"/>
                    <a:pt x="7420" y="18313"/>
                    <a:pt x="7302" y="18196"/>
                  </a:cubicBezTo>
                  <a:cubicBezTo>
                    <a:pt x="7099" y="17992"/>
                    <a:pt x="7061" y="17676"/>
                    <a:pt x="7207" y="17429"/>
                  </a:cubicBezTo>
                  <a:lnTo>
                    <a:pt x="10285" y="17429"/>
                  </a:lnTo>
                  <a:cubicBezTo>
                    <a:pt x="10287" y="18142"/>
                    <a:pt x="10291" y="19611"/>
                    <a:pt x="10293" y="19743"/>
                  </a:cubicBezTo>
                  <a:cubicBezTo>
                    <a:pt x="9575" y="20256"/>
                    <a:pt x="8618" y="20548"/>
                    <a:pt x="7632" y="20548"/>
                  </a:cubicBezTo>
                  <a:cubicBezTo>
                    <a:pt x="5793" y="20548"/>
                    <a:pt x="4192" y="19556"/>
                    <a:pt x="3912" y="18241"/>
                  </a:cubicBezTo>
                  <a:cubicBezTo>
                    <a:pt x="3885" y="18117"/>
                    <a:pt x="3804" y="18012"/>
                    <a:pt x="3691" y="17956"/>
                  </a:cubicBezTo>
                  <a:cubicBezTo>
                    <a:pt x="3029" y="17624"/>
                    <a:pt x="2532" y="17037"/>
                    <a:pt x="2314" y="16330"/>
                  </a:cubicBezTo>
                  <a:lnTo>
                    <a:pt x="2314" y="16330"/>
                  </a:lnTo>
                  <a:cubicBezTo>
                    <a:pt x="2662" y="16503"/>
                    <a:pt x="3044" y="16593"/>
                    <a:pt x="3432" y="16593"/>
                  </a:cubicBezTo>
                  <a:lnTo>
                    <a:pt x="3434" y="16593"/>
                  </a:lnTo>
                  <a:cubicBezTo>
                    <a:pt x="4012" y="16588"/>
                    <a:pt x="4573" y="16388"/>
                    <a:pt x="5023" y="16024"/>
                  </a:cubicBezTo>
                  <a:cubicBezTo>
                    <a:pt x="5196" y="15882"/>
                    <a:pt x="5221" y="15607"/>
                    <a:pt x="5081" y="15435"/>
                  </a:cubicBezTo>
                  <a:cubicBezTo>
                    <a:pt x="5001" y="15339"/>
                    <a:pt x="4877" y="15288"/>
                    <a:pt x="4754" y="15288"/>
                  </a:cubicBezTo>
                  <a:cubicBezTo>
                    <a:pt x="4660" y="15288"/>
                    <a:pt x="4567" y="15317"/>
                    <a:pt x="4494" y="15377"/>
                  </a:cubicBezTo>
                  <a:cubicBezTo>
                    <a:pt x="4184" y="15632"/>
                    <a:pt x="3808" y="15757"/>
                    <a:pt x="3434" y="15757"/>
                  </a:cubicBezTo>
                  <a:cubicBezTo>
                    <a:pt x="2985" y="15757"/>
                    <a:pt x="2539" y="15577"/>
                    <a:pt x="2211" y="15226"/>
                  </a:cubicBezTo>
                  <a:cubicBezTo>
                    <a:pt x="2247" y="14894"/>
                    <a:pt x="2344" y="14571"/>
                    <a:pt x="2498" y="14274"/>
                  </a:cubicBezTo>
                  <a:cubicBezTo>
                    <a:pt x="2604" y="14069"/>
                    <a:pt x="2525" y="13819"/>
                    <a:pt x="2320" y="13711"/>
                  </a:cubicBezTo>
                  <a:cubicBezTo>
                    <a:pt x="1398" y="13230"/>
                    <a:pt x="829" y="12266"/>
                    <a:pt x="857" y="11225"/>
                  </a:cubicBezTo>
                  <a:cubicBezTo>
                    <a:pt x="884" y="10185"/>
                    <a:pt x="1504" y="9250"/>
                    <a:pt x="2452" y="8820"/>
                  </a:cubicBezTo>
                  <a:cubicBezTo>
                    <a:pt x="2683" y="8714"/>
                    <a:pt x="2768" y="8427"/>
                    <a:pt x="2629" y="8212"/>
                  </a:cubicBezTo>
                  <a:cubicBezTo>
                    <a:pt x="2344" y="7773"/>
                    <a:pt x="2193" y="7260"/>
                    <a:pt x="2193" y="6736"/>
                  </a:cubicBezTo>
                  <a:cubicBezTo>
                    <a:pt x="2193" y="5746"/>
                    <a:pt x="3615" y="4757"/>
                    <a:pt x="4563" y="4241"/>
                  </a:cubicBezTo>
                  <a:cubicBezTo>
                    <a:pt x="4736" y="5117"/>
                    <a:pt x="5232" y="5898"/>
                    <a:pt x="5953" y="6428"/>
                  </a:cubicBezTo>
                  <a:cubicBezTo>
                    <a:pt x="6022" y="6479"/>
                    <a:pt x="6108" y="6504"/>
                    <a:pt x="6194" y="6504"/>
                  </a:cubicBezTo>
                  <a:cubicBezTo>
                    <a:pt x="6325" y="6504"/>
                    <a:pt x="6457" y="6446"/>
                    <a:pt x="6536" y="6337"/>
                  </a:cubicBezTo>
                  <a:cubicBezTo>
                    <a:pt x="6672" y="6150"/>
                    <a:pt x="6632" y="5889"/>
                    <a:pt x="6447" y="5753"/>
                  </a:cubicBezTo>
                  <a:cubicBezTo>
                    <a:pt x="5393" y="4983"/>
                    <a:pt x="5033" y="3505"/>
                    <a:pt x="5618" y="2339"/>
                  </a:cubicBezTo>
                  <a:cubicBezTo>
                    <a:pt x="6075" y="1427"/>
                    <a:pt x="7029" y="834"/>
                    <a:pt x="8050" y="834"/>
                  </a:cubicBezTo>
                  <a:close/>
                  <a:moveTo>
                    <a:pt x="13373" y="837"/>
                  </a:moveTo>
                  <a:cubicBezTo>
                    <a:pt x="14874" y="837"/>
                    <a:pt x="16093" y="2057"/>
                    <a:pt x="16093" y="3557"/>
                  </a:cubicBezTo>
                  <a:cubicBezTo>
                    <a:pt x="16093" y="3815"/>
                    <a:pt x="16295" y="3918"/>
                    <a:pt x="16382" y="3962"/>
                  </a:cubicBezTo>
                  <a:cubicBezTo>
                    <a:pt x="18166" y="4865"/>
                    <a:pt x="19230" y="5903"/>
                    <a:pt x="19230" y="6737"/>
                  </a:cubicBezTo>
                  <a:cubicBezTo>
                    <a:pt x="19230" y="7778"/>
                    <a:pt x="18548" y="9002"/>
                    <a:pt x="17409" y="9038"/>
                  </a:cubicBezTo>
                  <a:cubicBezTo>
                    <a:pt x="17182" y="9048"/>
                    <a:pt x="17004" y="9236"/>
                    <a:pt x="17007" y="9462"/>
                  </a:cubicBezTo>
                  <a:cubicBezTo>
                    <a:pt x="17012" y="9689"/>
                    <a:pt x="17195" y="9871"/>
                    <a:pt x="17421" y="9874"/>
                  </a:cubicBezTo>
                  <a:lnTo>
                    <a:pt x="17434" y="9874"/>
                  </a:lnTo>
                  <a:cubicBezTo>
                    <a:pt x="18133" y="9795"/>
                    <a:pt x="18811" y="9532"/>
                    <a:pt x="19273" y="8983"/>
                  </a:cubicBezTo>
                  <a:cubicBezTo>
                    <a:pt x="20108" y="9496"/>
                    <a:pt x="20601" y="10419"/>
                    <a:pt x="20566" y="11398"/>
                  </a:cubicBezTo>
                  <a:cubicBezTo>
                    <a:pt x="20531" y="12376"/>
                    <a:pt x="19972" y="13262"/>
                    <a:pt x="19103" y="13714"/>
                  </a:cubicBezTo>
                  <a:lnTo>
                    <a:pt x="19103" y="13713"/>
                  </a:lnTo>
                  <a:cubicBezTo>
                    <a:pt x="18899" y="13819"/>
                    <a:pt x="18820" y="14071"/>
                    <a:pt x="18926" y="14275"/>
                  </a:cubicBezTo>
                  <a:cubicBezTo>
                    <a:pt x="19621" y="15621"/>
                    <a:pt x="19085" y="17275"/>
                    <a:pt x="17733" y="17956"/>
                  </a:cubicBezTo>
                  <a:cubicBezTo>
                    <a:pt x="17619" y="18012"/>
                    <a:pt x="17539" y="18117"/>
                    <a:pt x="17512" y="18241"/>
                  </a:cubicBezTo>
                  <a:cubicBezTo>
                    <a:pt x="17231" y="19556"/>
                    <a:pt x="15631" y="20548"/>
                    <a:pt x="13791" y="20548"/>
                  </a:cubicBezTo>
                  <a:cubicBezTo>
                    <a:pt x="12794" y="20548"/>
                    <a:pt x="11835" y="20256"/>
                    <a:pt x="11129" y="19746"/>
                  </a:cubicBezTo>
                  <a:lnTo>
                    <a:pt x="11126" y="17430"/>
                  </a:lnTo>
                  <a:lnTo>
                    <a:pt x="12636" y="17430"/>
                  </a:lnTo>
                  <a:cubicBezTo>
                    <a:pt x="12791" y="18096"/>
                    <a:pt x="13386" y="18558"/>
                    <a:pt x="14058" y="18558"/>
                  </a:cubicBezTo>
                  <a:cubicBezTo>
                    <a:pt x="14100" y="18558"/>
                    <a:pt x="14143" y="18557"/>
                    <a:pt x="14185" y="18553"/>
                  </a:cubicBezTo>
                  <a:cubicBezTo>
                    <a:pt x="14909" y="18490"/>
                    <a:pt x="15477" y="17905"/>
                    <a:pt x="15520" y="17179"/>
                  </a:cubicBezTo>
                  <a:cubicBezTo>
                    <a:pt x="15562" y="16455"/>
                    <a:pt x="15066" y="15809"/>
                    <a:pt x="14355" y="15661"/>
                  </a:cubicBezTo>
                  <a:cubicBezTo>
                    <a:pt x="14256" y="15641"/>
                    <a:pt x="14157" y="15631"/>
                    <a:pt x="14059" y="15631"/>
                  </a:cubicBezTo>
                  <a:cubicBezTo>
                    <a:pt x="13454" y="15631"/>
                    <a:pt x="12898" y="16007"/>
                    <a:pt x="12685" y="16596"/>
                  </a:cubicBezTo>
                  <a:lnTo>
                    <a:pt x="11125" y="16596"/>
                  </a:lnTo>
                  <a:lnTo>
                    <a:pt x="11120" y="13914"/>
                  </a:lnTo>
                  <a:lnTo>
                    <a:pt x="14999" y="13914"/>
                  </a:lnTo>
                  <a:cubicBezTo>
                    <a:pt x="15186" y="14542"/>
                    <a:pt x="15762" y="14960"/>
                    <a:pt x="16399" y="14960"/>
                  </a:cubicBezTo>
                  <a:cubicBezTo>
                    <a:pt x="16470" y="14960"/>
                    <a:pt x="16541" y="14955"/>
                    <a:pt x="16613" y="14944"/>
                  </a:cubicBezTo>
                  <a:cubicBezTo>
                    <a:pt x="17333" y="14840"/>
                    <a:pt x="17866" y="14223"/>
                    <a:pt x="17866" y="13496"/>
                  </a:cubicBezTo>
                  <a:cubicBezTo>
                    <a:pt x="17866" y="12769"/>
                    <a:pt x="17333" y="12152"/>
                    <a:pt x="16613" y="12048"/>
                  </a:cubicBezTo>
                  <a:cubicBezTo>
                    <a:pt x="16542" y="12038"/>
                    <a:pt x="16471" y="12032"/>
                    <a:pt x="16402" y="12032"/>
                  </a:cubicBezTo>
                  <a:cubicBezTo>
                    <a:pt x="15764" y="12032"/>
                    <a:pt x="15186" y="12451"/>
                    <a:pt x="14999" y="13078"/>
                  </a:cubicBezTo>
                  <a:lnTo>
                    <a:pt x="11120" y="13078"/>
                  </a:lnTo>
                  <a:lnTo>
                    <a:pt x="11116" y="10314"/>
                  </a:lnTo>
                  <a:lnTo>
                    <a:pt x="12029" y="10314"/>
                  </a:lnTo>
                  <a:cubicBezTo>
                    <a:pt x="12216" y="10943"/>
                    <a:pt x="12794" y="11361"/>
                    <a:pt x="13432" y="11361"/>
                  </a:cubicBezTo>
                  <a:cubicBezTo>
                    <a:pt x="13502" y="11361"/>
                    <a:pt x="13572" y="11356"/>
                    <a:pt x="13643" y="11346"/>
                  </a:cubicBezTo>
                  <a:cubicBezTo>
                    <a:pt x="14363" y="11242"/>
                    <a:pt x="14896" y="10625"/>
                    <a:pt x="14896" y="9898"/>
                  </a:cubicBezTo>
                  <a:cubicBezTo>
                    <a:pt x="14896" y="9171"/>
                    <a:pt x="14363" y="8554"/>
                    <a:pt x="13643" y="8448"/>
                  </a:cubicBezTo>
                  <a:cubicBezTo>
                    <a:pt x="13572" y="8438"/>
                    <a:pt x="13502" y="8433"/>
                    <a:pt x="13432" y="8433"/>
                  </a:cubicBezTo>
                  <a:cubicBezTo>
                    <a:pt x="12794" y="8433"/>
                    <a:pt x="12216" y="8851"/>
                    <a:pt x="12029" y="9480"/>
                  </a:cubicBezTo>
                  <a:lnTo>
                    <a:pt x="11114" y="9480"/>
                  </a:lnTo>
                  <a:lnTo>
                    <a:pt x="11108" y="5128"/>
                  </a:lnTo>
                  <a:lnTo>
                    <a:pt x="12328" y="5128"/>
                  </a:lnTo>
                  <a:cubicBezTo>
                    <a:pt x="12521" y="5749"/>
                    <a:pt x="13094" y="6158"/>
                    <a:pt x="13726" y="6158"/>
                  </a:cubicBezTo>
                  <a:cubicBezTo>
                    <a:pt x="13801" y="6158"/>
                    <a:pt x="13878" y="6152"/>
                    <a:pt x="13955" y="6140"/>
                  </a:cubicBezTo>
                  <a:cubicBezTo>
                    <a:pt x="14673" y="6027"/>
                    <a:pt x="15199" y="5402"/>
                    <a:pt x="15190" y="4675"/>
                  </a:cubicBezTo>
                  <a:cubicBezTo>
                    <a:pt x="15181" y="3948"/>
                    <a:pt x="14641" y="3338"/>
                    <a:pt x="13920" y="3242"/>
                  </a:cubicBezTo>
                  <a:cubicBezTo>
                    <a:pt x="13854" y="3233"/>
                    <a:pt x="13788" y="3229"/>
                    <a:pt x="13723" y="3229"/>
                  </a:cubicBezTo>
                  <a:cubicBezTo>
                    <a:pt x="13078" y="3229"/>
                    <a:pt x="12498" y="3657"/>
                    <a:pt x="12317" y="4293"/>
                  </a:cubicBezTo>
                  <a:lnTo>
                    <a:pt x="11107" y="4293"/>
                  </a:lnTo>
                  <a:lnTo>
                    <a:pt x="11104" y="1980"/>
                  </a:lnTo>
                  <a:cubicBezTo>
                    <a:pt x="11599" y="1262"/>
                    <a:pt x="12438" y="837"/>
                    <a:pt x="13373" y="837"/>
                  </a:cubicBezTo>
                  <a:close/>
                  <a:moveTo>
                    <a:pt x="8056" y="1"/>
                  </a:moveTo>
                  <a:cubicBezTo>
                    <a:pt x="8054" y="1"/>
                    <a:pt x="8052" y="1"/>
                    <a:pt x="8050" y="1"/>
                  </a:cubicBezTo>
                  <a:cubicBezTo>
                    <a:pt x="6819" y="1"/>
                    <a:pt x="5653" y="662"/>
                    <a:pt x="5012" y="1713"/>
                  </a:cubicBezTo>
                  <a:cubicBezTo>
                    <a:pt x="4716" y="2201"/>
                    <a:pt x="4542" y="2752"/>
                    <a:pt x="4503" y="3321"/>
                  </a:cubicBezTo>
                  <a:lnTo>
                    <a:pt x="4503" y="3332"/>
                  </a:lnTo>
                  <a:cubicBezTo>
                    <a:pt x="4428" y="3370"/>
                    <a:pt x="4337" y="3418"/>
                    <a:pt x="4227" y="3478"/>
                  </a:cubicBezTo>
                  <a:cubicBezTo>
                    <a:pt x="3837" y="3687"/>
                    <a:pt x="3461" y="3921"/>
                    <a:pt x="3101" y="4180"/>
                  </a:cubicBezTo>
                  <a:cubicBezTo>
                    <a:pt x="1945" y="5016"/>
                    <a:pt x="1360" y="5877"/>
                    <a:pt x="1360" y="6736"/>
                  </a:cubicBezTo>
                  <a:cubicBezTo>
                    <a:pt x="1359" y="7267"/>
                    <a:pt x="1478" y="7793"/>
                    <a:pt x="1708" y="8272"/>
                  </a:cubicBezTo>
                  <a:cubicBezTo>
                    <a:pt x="679" y="8908"/>
                    <a:pt x="45" y="10022"/>
                    <a:pt x="22" y="11231"/>
                  </a:cubicBezTo>
                  <a:cubicBezTo>
                    <a:pt x="0" y="12439"/>
                    <a:pt x="593" y="13577"/>
                    <a:pt x="1596" y="14252"/>
                  </a:cubicBezTo>
                  <a:cubicBezTo>
                    <a:pt x="969" y="15886"/>
                    <a:pt x="1626" y="17735"/>
                    <a:pt x="3144" y="18608"/>
                  </a:cubicBezTo>
                  <a:cubicBezTo>
                    <a:pt x="3609" y="20227"/>
                    <a:pt x="5459" y="21382"/>
                    <a:pt x="7634" y="21382"/>
                  </a:cubicBezTo>
                  <a:cubicBezTo>
                    <a:pt x="8760" y="21382"/>
                    <a:pt x="9861" y="21052"/>
                    <a:pt x="10711" y="20470"/>
                  </a:cubicBezTo>
                  <a:cubicBezTo>
                    <a:pt x="11555" y="21060"/>
                    <a:pt x="12636" y="21382"/>
                    <a:pt x="13793" y="21382"/>
                  </a:cubicBezTo>
                  <a:cubicBezTo>
                    <a:pt x="15968" y="21382"/>
                    <a:pt x="17818" y="20227"/>
                    <a:pt x="18282" y="18608"/>
                  </a:cubicBezTo>
                  <a:cubicBezTo>
                    <a:pt x="19801" y="17735"/>
                    <a:pt x="20457" y="15886"/>
                    <a:pt x="19830" y="14252"/>
                  </a:cubicBezTo>
                  <a:cubicBezTo>
                    <a:pt x="20814" y="13592"/>
                    <a:pt x="21406" y="12484"/>
                    <a:pt x="21403" y="11298"/>
                  </a:cubicBezTo>
                  <a:cubicBezTo>
                    <a:pt x="21401" y="10067"/>
                    <a:pt x="20764" y="8921"/>
                    <a:pt x="19715" y="8274"/>
                  </a:cubicBezTo>
                  <a:cubicBezTo>
                    <a:pt x="19945" y="7794"/>
                    <a:pt x="20065" y="7269"/>
                    <a:pt x="20065" y="6737"/>
                  </a:cubicBezTo>
                  <a:cubicBezTo>
                    <a:pt x="20065" y="5198"/>
                    <a:pt x="18164" y="3950"/>
                    <a:pt x="16919" y="3297"/>
                  </a:cubicBezTo>
                  <a:cubicBezTo>
                    <a:pt x="16786" y="1458"/>
                    <a:pt x="15247" y="1"/>
                    <a:pt x="13373" y="1"/>
                  </a:cubicBezTo>
                  <a:cubicBezTo>
                    <a:pt x="12313" y="1"/>
                    <a:pt x="11344" y="428"/>
                    <a:pt x="10681" y="1167"/>
                  </a:cubicBezTo>
                  <a:cubicBezTo>
                    <a:pt x="10010" y="425"/>
                    <a:pt x="9056" y="1"/>
                    <a:pt x="8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2487500" y="3961225"/>
              <a:ext cx="21800" cy="20925"/>
            </a:xfrm>
            <a:custGeom>
              <a:avLst/>
              <a:gdLst/>
              <a:ahLst/>
              <a:cxnLst/>
              <a:rect l="l" t="t" r="r" b="b"/>
              <a:pathLst>
                <a:path w="872" h="837" extrusionOk="0">
                  <a:moveTo>
                    <a:pt x="435" y="1"/>
                  </a:moveTo>
                  <a:cubicBezTo>
                    <a:pt x="221" y="1"/>
                    <a:pt x="39" y="165"/>
                    <a:pt x="20" y="383"/>
                  </a:cubicBezTo>
                  <a:cubicBezTo>
                    <a:pt x="1" y="613"/>
                    <a:pt x="171" y="816"/>
                    <a:pt x="401" y="836"/>
                  </a:cubicBezTo>
                  <a:cubicBezTo>
                    <a:pt x="413" y="836"/>
                    <a:pt x="425" y="837"/>
                    <a:pt x="437" y="837"/>
                  </a:cubicBezTo>
                  <a:cubicBezTo>
                    <a:pt x="653" y="836"/>
                    <a:pt x="834" y="670"/>
                    <a:pt x="852" y="455"/>
                  </a:cubicBezTo>
                  <a:cubicBezTo>
                    <a:pt x="871" y="225"/>
                    <a:pt x="701" y="22"/>
                    <a:pt x="471" y="2"/>
                  </a:cubicBezTo>
                  <a:cubicBezTo>
                    <a:pt x="459" y="1"/>
                    <a:pt x="447" y="1"/>
                    <a:pt x="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2746775" y="3826575"/>
              <a:ext cx="22875" cy="20775"/>
            </a:xfrm>
            <a:custGeom>
              <a:avLst/>
              <a:gdLst/>
              <a:ahLst/>
              <a:cxnLst/>
              <a:rect l="l" t="t" r="r" b="b"/>
              <a:pathLst>
                <a:path w="915" h="831" extrusionOk="0">
                  <a:moveTo>
                    <a:pt x="460" y="0"/>
                  </a:moveTo>
                  <a:cubicBezTo>
                    <a:pt x="350" y="0"/>
                    <a:pt x="241" y="43"/>
                    <a:pt x="159" y="129"/>
                  </a:cubicBezTo>
                  <a:cubicBezTo>
                    <a:pt x="0" y="291"/>
                    <a:pt x="2" y="553"/>
                    <a:pt x="163" y="714"/>
                  </a:cubicBezTo>
                  <a:cubicBezTo>
                    <a:pt x="244" y="792"/>
                    <a:pt x="349" y="831"/>
                    <a:pt x="453" y="831"/>
                  </a:cubicBezTo>
                  <a:cubicBezTo>
                    <a:pt x="562" y="831"/>
                    <a:pt x="671" y="788"/>
                    <a:pt x="753" y="703"/>
                  </a:cubicBezTo>
                  <a:cubicBezTo>
                    <a:pt x="914" y="538"/>
                    <a:pt x="910" y="273"/>
                    <a:pt x="744" y="114"/>
                  </a:cubicBezTo>
                  <a:lnTo>
                    <a:pt x="744" y="112"/>
                  </a:lnTo>
                  <a:cubicBezTo>
                    <a:pt x="663" y="37"/>
                    <a:pt x="561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40"/>
          <p:cNvGrpSpPr/>
          <p:nvPr/>
        </p:nvGrpSpPr>
        <p:grpSpPr>
          <a:xfrm>
            <a:off x="1438406" y="1411308"/>
            <a:ext cx="948827" cy="948827"/>
            <a:chOff x="4049800" y="640400"/>
            <a:chExt cx="858900" cy="858900"/>
          </a:xfrm>
        </p:grpSpPr>
        <p:sp>
          <p:nvSpPr>
            <p:cNvPr id="341" name="Google Shape;341;p4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3158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506789"/>
                <a:gd name="adj2" fmla="val 1180116"/>
                <a:gd name="adj3" fmla="val 13222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40"/>
          <p:cNvGrpSpPr/>
          <p:nvPr/>
        </p:nvGrpSpPr>
        <p:grpSpPr>
          <a:xfrm>
            <a:off x="3326787" y="1719247"/>
            <a:ext cx="240619" cy="332949"/>
            <a:chOff x="2149925" y="2056375"/>
            <a:chExt cx="386350" cy="534600"/>
          </a:xfrm>
        </p:grpSpPr>
        <p:sp>
          <p:nvSpPr>
            <p:cNvPr id="344" name="Google Shape;344;p40"/>
            <p:cNvSpPr/>
            <p:nvPr/>
          </p:nvSpPr>
          <p:spPr>
            <a:xfrm>
              <a:off x="2149925" y="2056375"/>
              <a:ext cx="386350" cy="534600"/>
            </a:xfrm>
            <a:custGeom>
              <a:avLst/>
              <a:gdLst/>
              <a:ahLst/>
              <a:cxnLst/>
              <a:rect l="l" t="t" r="r" b="b"/>
              <a:pathLst>
                <a:path w="15454" h="21384" extrusionOk="0">
                  <a:moveTo>
                    <a:pt x="7727" y="835"/>
                  </a:moveTo>
                  <a:cubicBezTo>
                    <a:pt x="11527" y="835"/>
                    <a:pt x="14618" y="3927"/>
                    <a:pt x="14618" y="7727"/>
                  </a:cubicBezTo>
                  <a:lnTo>
                    <a:pt x="14618" y="20547"/>
                  </a:lnTo>
                  <a:lnTo>
                    <a:pt x="835" y="20547"/>
                  </a:lnTo>
                  <a:lnTo>
                    <a:pt x="835" y="7727"/>
                  </a:lnTo>
                  <a:cubicBezTo>
                    <a:pt x="835" y="3927"/>
                    <a:pt x="3928" y="835"/>
                    <a:pt x="7727" y="835"/>
                  </a:cubicBezTo>
                  <a:close/>
                  <a:moveTo>
                    <a:pt x="7727" y="1"/>
                  </a:moveTo>
                  <a:cubicBezTo>
                    <a:pt x="3466" y="1"/>
                    <a:pt x="1" y="3466"/>
                    <a:pt x="1" y="7727"/>
                  </a:cubicBezTo>
                  <a:lnTo>
                    <a:pt x="1" y="20965"/>
                  </a:lnTo>
                  <a:cubicBezTo>
                    <a:pt x="1" y="21195"/>
                    <a:pt x="188" y="21384"/>
                    <a:pt x="417" y="21384"/>
                  </a:cubicBezTo>
                  <a:lnTo>
                    <a:pt x="15036" y="21384"/>
                  </a:lnTo>
                  <a:cubicBezTo>
                    <a:pt x="15266" y="21384"/>
                    <a:pt x="15452" y="21197"/>
                    <a:pt x="15452" y="20965"/>
                  </a:cubicBezTo>
                  <a:lnTo>
                    <a:pt x="15452" y="7727"/>
                  </a:lnTo>
                  <a:cubicBezTo>
                    <a:pt x="15454" y="3466"/>
                    <a:pt x="11987" y="1"/>
                    <a:pt x="7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2459625" y="2507425"/>
              <a:ext cx="24425" cy="20900"/>
            </a:xfrm>
            <a:custGeom>
              <a:avLst/>
              <a:gdLst/>
              <a:ahLst/>
              <a:cxnLst/>
              <a:rect l="l" t="t" r="r" b="b"/>
              <a:pathLst>
                <a:path w="977" h="836" extrusionOk="0">
                  <a:moveTo>
                    <a:pt x="559" y="0"/>
                  </a:moveTo>
                  <a:cubicBezTo>
                    <a:pt x="187" y="0"/>
                    <a:pt x="1" y="450"/>
                    <a:pt x="263" y="712"/>
                  </a:cubicBezTo>
                  <a:cubicBezTo>
                    <a:pt x="349" y="797"/>
                    <a:pt x="453" y="835"/>
                    <a:pt x="556" y="835"/>
                  </a:cubicBezTo>
                  <a:cubicBezTo>
                    <a:pt x="771" y="835"/>
                    <a:pt x="977" y="668"/>
                    <a:pt x="977" y="417"/>
                  </a:cubicBezTo>
                  <a:cubicBezTo>
                    <a:pt x="977" y="187"/>
                    <a:pt x="790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2463175" y="2309025"/>
              <a:ext cx="20875" cy="177325"/>
            </a:xfrm>
            <a:custGeom>
              <a:avLst/>
              <a:gdLst/>
              <a:ahLst/>
              <a:cxnLst/>
              <a:rect l="l" t="t" r="r" b="b"/>
              <a:pathLst>
                <a:path w="835" h="7093" extrusionOk="0">
                  <a:moveTo>
                    <a:pt x="417" y="1"/>
                  </a:moveTo>
                  <a:cubicBezTo>
                    <a:pt x="187" y="1"/>
                    <a:pt x="0" y="189"/>
                    <a:pt x="0" y="419"/>
                  </a:cubicBezTo>
                  <a:lnTo>
                    <a:pt x="0" y="6684"/>
                  </a:lnTo>
                  <a:cubicBezTo>
                    <a:pt x="5" y="6910"/>
                    <a:pt x="190" y="7093"/>
                    <a:pt x="417" y="7093"/>
                  </a:cubicBezTo>
                  <a:cubicBezTo>
                    <a:pt x="645" y="7093"/>
                    <a:pt x="830" y="6910"/>
                    <a:pt x="835" y="6684"/>
                  </a:cubicBezTo>
                  <a:lnTo>
                    <a:pt x="835" y="419"/>
                  </a:ln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2306550" y="2486900"/>
              <a:ext cx="73225" cy="47200"/>
            </a:xfrm>
            <a:custGeom>
              <a:avLst/>
              <a:gdLst/>
              <a:ahLst/>
              <a:cxnLst/>
              <a:rect l="l" t="t" r="r" b="b"/>
              <a:pathLst>
                <a:path w="2929" h="1888" extrusionOk="0">
                  <a:moveTo>
                    <a:pt x="1462" y="0"/>
                  </a:moveTo>
                  <a:cubicBezTo>
                    <a:pt x="655" y="0"/>
                    <a:pt x="1" y="654"/>
                    <a:pt x="1" y="1462"/>
                  </a:cubicBezTo>
                  <a:cubicBezTo>
                    <a:pt x="1" y="1692"/>
                    <a:pt x="187" y="1878"/>
                    <a:pt x="419" y="1878"/>
                  </a:cubicBezTo>
                  <a:cubicBezTo>
                    <a:pt x="649" y="1878"/>
                    <a:pt x="835" y="1692"/>
                    <a:pt x="835" y="1462"/>
                  </a:cubicBezTo>
                  <a:cubicBezTo>
                    <a:pt x="841" y="1120"/>
                    <a:pt x="1120" y="845"/>
                    <a:pt x="1462" y="845"/>
                  </a:cubicBezTo>
                  <a:cubicBezTo>
                    <a:pt x="1804" y="845"/>
                    <a:pt x="2082" y="1120"/>
                    <a:pt x="2088" y="1462"/>
                  </a:cubicBezTo>
                  <a:cubicBezTo>
                    <a:pt x="2083" y="1695"/>
                    <a:pt x="2272" y="1887"/>
                    <a:pt x="2506" y="1887"/>
                  </a:cubicBezTo>
                  <a:cubicBezTo>
                    <a:pt x="2740" y="1887"/>
                    <a:pt x="2928" y="1695"/>
                    <a:pt x="2924" y="1462"/>
                  </a:cubicBezTo>
                  <a:cubicBezTo>
                    <a:pt x="2922" y="654"/>
                    <a:pt x="2269" y="0"/>
                    <a:pt x="1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297675" y="2207225"/>
              <a:ext cx="123450" cy="152925"/>
            </a:xfrm>
            <a:custGeom>
              <a:avLst/>
              <a:gdLst/>
              <a:ahLst/>
              <a:cxnLst/>
              <a:rect l="l" t="t" r="r" b="b"/>
              <a:pathLst>
                <a:path w="4938" h="6117" extrusionOk="0">
                  <a:moveTo>
                    <a:pt x="1817" y="1"/>
                  </a:moveTo>
                  <a:cubicBezTo>
                    <a:pt x="1509" y="1"/>
                    <a:pt x="1201" y="81"/>
                    <a:pt x="926" y="240"/>
                  </a:cubicBezTo>
                  <a:cubicBezTo>
                    <a:pt x="380" y="557"/>
                    <a:pt x="44" y="1141"/>
                    <a:pt x="42" y="1772"/>
                  </a:cubicBezTo>
                  <a:lnTo>
                    <a:pt x="0" y="3603"/>
                  </a:lnTo>
                  <a:lnTo>
                    <a:pt x="0" y="3611"/>
                  </a:lnTo>
                  <a:cubicBezTo>
                    <a:pt x="0" y="4993"/>
                    <a:pt x="1125" y="6117"/>
                    <a:pt x="2506" y="6117"/>
                  </a:cubicBezTo>
                  <a:cubicBezTo>
                    <a:pt x="3557" y="6114"/>
                    <a:pt x="4494" y="5460"/>
                    <a:pt x="4859" y="4474"/>
                  </a:cubicBezTo>
                  <a:cubicBezTo>
                    <a:pt x="4938" y="4258"/>
                    <a:pt x="4827" y="4019"/>
                    <a:pt x="4611" y="3938"/>
                  </a:cubicBezTo>
                  <a:cubicBezTo>
                    <a:pt x="4564" y="3921"/>
                    <a:pt x="4515" y="3913"/>
                    <a:pt x="4468" y="3913"/>
                  </a:cubicBezTo>
                  <a:cubicBezTo>
                    <a:pt x="4297" y="3913"/>
                    <a:pt x="4137" y="4018"/>
                    <a:pt x="4075" y="4188"/>
                  </a:cubicBezTo>
                  <a:cubicBezTo>
                    <a:pt x="3830" y="4855"/>
                    <a:pt x="3197" y="5282"/>
                    <a:pt x="2507" y="5282"/>
                  </a:cubicBezTo>
                  <a:cubicBezTo>
                    <a:pt x="2411" y="5282"/>
                    <a:pt x="2314" y="5274"/>
                    <a:pt x="2216" y="5257"/>
                  </a:cubicBezTo>
                  <a:cubicBezTo>
                    <a:pt x="1419" y="5116"/>
                    <a:pt x="838" y="4425"/>
                    <a:pt x="835" y="3616"/>
                  </a:cubicBezTo>
                  <a:lnTo>
                    <a:pt x="877" y="1787"/>
                  </a:lnTo>
                  <a:lnTo>
                    <a:pt x="877" y="1778"/>
                  </a:lnTo>
                  <a:cubicBezTo>
                    <a:pt x="877" y="1229"/>
                    <a:pt x="1327" y="836"/>
                    <a:pt x="1819" y="836"/>
                  </a:cubicBezTo>
                  <a:cubicBezTo>
                    <a:pt x="1973" y="836"/>
                    <a:pt x="2131" y="874"/>
                    <a:pt x="2280" y="958"/>
                  </a:cubicBezTo>
                  <a:cubicBezTo>
                    <a:pt x="2571" y="1124"/>
                    <a:pt x="2752" y="1430"/>
                    <a:pt x="2756" y="1765"/>
                  </a:cubicBezTo>
                  <a:cubicBezTo>
                    <a:pt x="2761" y="2099"/>
                    <a:pt x="2586" y="2411"/>
                    <a:pt x="2300" y="2583"/>
                  </a:cubicBezTo>
                  <a:cubicBezTo>
                    <a:pt x="2111" y="2705"/>
                    <a:pt x="2055" y="2955"/>
                    <a:pt x="2170" y="3147"/>
                  </a:cubicBezTo>
                  <a:cubicBezTo>
                    <a:pt x="2249" y="3278"/>
                    <a:pt x="2387" y="3351"/>
                    <a:pt x="2530" y="3351"/>
                  </a:cubicBezTo>
                  <a:cubicBezTo>
                    <a:pt x="2597" y="3351"/>
                    <a:pt x="2666" y="3334"/>
                    <a:pt x="2730" y="3299"/>
                  </a:cubicBezTo>
                  <a:cubicBezTo>
                    <a:pt x="3270" y="2974"/>
                    <a:pt x="3598" y="2387"/>
                    <a:pt x="3591" y="1756"/>
                  </a:cubicBezTo>
                  <a:cubicBezTo>
                    <a:pt x="3585" y="1124"/>
                    <a:pt x="3243" y="545"/>
                    <a:pt x="2694" y="233"/>
                  </a:cubicBezTo>
                  <a:cubicBezTo>
                    <a:pt x="2422" y="78"/>
                    <a:pt x="2119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2357100" y="2388575"/>
              <a:ext cx="85075" cy="61850"/>
            </a:xfrm>
            <a:custGeom>
              <a:avLst/>
              <a:gdLst/>
              <a:ahLst/>
              <a:cxnLst/>
              <a:rect l="l" t="t" r="r" b="b"/>
              <a:pathLst>
                <a:path w="3403" h="2474" extrusionOk="0">
                  <a:moveTo>
                    <a:pt x="909" y="1"/>
                  </a:moveTo>
                  <a:cubicBezTo>
                    <a:pt x="733" y="1"/>
                    <a:pt x="554" y="20"/>
                    <a:pt x="375" y="59"/>
                  </a:cubicBezTo>
                  <a:cubicBezTo>
                    <a:pt x="146" y="105"/>
                    <a:pt x="0" y="329"/>
                    <a:pt x="49" y="556"/>
                  </a:cubicBezTo>
                  <a:cubicBezTo>
                    <a:pt x="93" y="752"/>
                    <a:pt x="265" y="885"/>
                    <a:pt x="456" y="885"/>
                  </a:cubicBezTo>
                  <a:cubicBezTo>
                    <a:pt x="488" y="885"/>
                    <a:pt x="520" y="881"/>
                    <a:pt x="553" y="874"/>
                  </a:cubicBezTo>
                  <a:cubicBezTo>
                    <a:pt x="672" y="848"/>
                    <a:pt x="791" y="835"/>
                    <a:pt x="908" y="835"/>
                  </a:cubicBezTo>
                  <a:cubicBezTo>
                    <a:pt x="1676" y="835"/>
                    <a:pt x="2369" y="1369"/>
                    <a:pt x="2540" y="2150"/>
                  </a:cubicBezTo>
                  <a:cubicBezTo>
                    <a:pt x="2585" y="2343"/>
                    <a:pt x="2756" y="2474"/>
                    <a:pt x="2946" y="2474"/>
                  </a:cubicBezTo>
                  <a:cubicBezTo>
                    <a:pt x="2975" y="2474"/>
                    <a:pt x="3005" y="2471"/>
                    <a:pt x="3035" y="2464"/>
                  </a:cubicBezTo>
                  <a:cubicBezTo>
                    <a:pt x="3259" y="2416"/>
                    <a:pt x="3403" y="2197"/>
                    <a:pt x="3356" y="1973"/>
                  </a:cubicBezTo>
                  <a:cubicBezTo>
                    <a:pt x="3101" y="802"/>
                    <a:pt x="2061" y="1"/>
                    <a:pt x="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2202150" y="2110675"/>
              <a:ext cx="282200" cy="422850"/>
            </a:xfrm>
            <a:custGeom>
              <a:avLst/>
              <a:gdLst/>
              <a:ahLst/>
              <a:cxnLst/>
              <a:rect l="l" t="t" r="r" b="b"/>
              <a:pathLst>
                <a:path w="11288" h="16914" extrusionOk="0">
                  <a:moveTo>
                    <a:pt x="5638" y="1"/>
                  </a:moveTo>
                  <a:cubicBezTo>
                    <a:pt x="2531" y="1"/>
                    <a:pt x="1" y="2530"/>
                    <a:pt x="1" y="5639"/>
                  </a:cubicBezTo>
                  <a:lnTo>
                    <a:pt x="1" y="16497"/>
                  </a:lnTo>
                  <a:cubicBezTo>
                    <a:pt x="1" y="16727"/>
                    <a:pt x="187" y="16914"/>
                    <a:pt x="417" y="16914"/>
                  </a:cubicBezTo>
                  <a:cubicBezTo>
                    <a:pt x="649" y="16914"/>
                    <a:pt x="835" y="16727"/>
                    <a:pt x="835" y="16497"/>
                  </a:cubicBezTo>
                  <a:lnTo>
                    <a:pt x="835" y="5639"/>
                  </a:lnTo>
                  <a:cubicBezTo>
                    <a:pt x="835" y="2990"/>
                    <a:pt x="2990" y="836"/>
                    <a:pt x="5638" y="836"/>
                  </a:cubicBezTo>
                  <a:cubicBezTo>
                    <a:pt x="8287" y="836"/>
                    <a:pt x="10441" y="2990"/>
                    <a:pt x="10441" y="5639"/>
                  </a:cubicBezTo>
                  <a:lnTo>
                    <a:pt x="10441" y="5651"/>
                  </a:lnTo>
                  <a:cubicBezTo>
                    <a:pt x="10447" y="5898"/>
                    <a:pt x="10379" y="6113"/>
                    <a:pt x="10252" y="6242"/>
                  </a:cubicBezTo>
                  <a:cubicBezTo>
                    <a:pt x="10154" y="6339"/>
                    <a:pt x="10021" y="6388"/>
                    <a:pt x="9846" y="6388"/>
                  </a:cubicBezTo>
                  <a:cubicBezTo>
                    <a:pt x="9839" y="6388"/>
                    <a:pt x="9831" y="6388"/>
                    <a:pt x="9823" y="6388"/>
                  </a:cubicBezTo>
                  <a:cubicBezTo>
                    <a:pt x="9298" y="6376"/>
                    <a:pt x="9187" y="5975"/>
                    <a:pt x="9187" y="5639"/>
                  </a:cubicBezTo>
                  <a:cubicBezTo>
                    <a:pt x="9187" y="3681"/>
                    <a:pt x="7596" y="2088"/>
                    <a:pt x="5638" y="2088"/>
                  </a:cubicBezTo>
                  <a:cubicBezTo>
                    <a:pt x="3681" y="2088"/>
                    <a:pt x="2088" y="3681"/>
                    <a:pt x="2088" y="5639"/>
                  </a:cubicBezTo>
                  <a:lnTo>
                    <a:pt x="2088" y="11055"/>
                  </a:lnTo>
                  <a:cubicBezTo>
                    <a:pt x="2097" y="11855"/>
                    <a:pt x="2749" y="12500"/>
                    <a:pt x="3550" y="12500"/>
                  </a:cubicBezTo>
                  <a:cubicBezTo>
                    <a:pt x="4351" y="12500"/>
                    <a:pt x="5002" y="11855"/>
                    <a:pt x="5011" y="11055"/>
                  </a:cubicBezTo>
                  <a:cubicBezTo>
                    <a:pt x="5011" y="10824"/>
                    <a:pt x="4825" y="10637"/>
                    <a:pt x="4595" y="10637"/>
                  </a:cubicBezTo>
                  <a:cubicBezTo>
                    <a:pt x="4363" y="10637"/>
                    <a:pt x="4177" y="10824"/>
                    <a:pt x="4177" y="11055"/>
                  </a:cubicBezTo>
                  <a:cubicBezTo>
                    <a:pt x="4171" y="11396"/>
                    <a:pt x="3891" y="11670"/>
                    <a:pt x="3550" y="11670"/>
                  </a:cubicBezTo>
                  <a:cubicBezTo>
                    <a:pt x="3208" y="11670"/>
                    <a:pt x="2930" y="11396"/>
                    <a:pt x="2924" y="11055"/>
                  </a:cubicBezTo>
                  <a:lnTo>
                    <a:pt x="2924" y="5639"/>
                  </a:lnTo>
                  <a:cubicBezTo>
                    <a:pt x="2924" y="4141"/>
                    <a:pt x="4141" y="2923"/>
                    <a:pt x="5638" y="2923"/>
                  </a:cubicBezTo>
                  <a:cubicBezTo>
                    <a:pt x="7134" y="2923"/>
                    <a:pt x="8353" y="4141"/>
                    <a:pt x="8353" y="5639"/>
                  </a:cubicBezTo>
                  <a:cubicBezTo>
                    <a:pt x="8353" y="6567"/>
                    <a:pt x="8936" y="7205"/>
                    <a:pt x="9805" y="7223"/>
                  </a:cubicBezTo>
                  <a:cubicBezTo>
                    <a:pt x="9818" y="7223"/>
                    <a:pt x="9831" y="7223"/>
                    <a:pt x="9844" y="7223"/>
                  </a:cubicBezTo>
                  <a:cubicBezTo>
                    <a:pt x="10243" y="7223"/>
                    <a:pt x="10588" y="7088"/>
                    <a:pt x="10844" y="6830"/>
                  </a:cubicBezTo>
                  <a:cubicBezTo>
                    <a:pt x="11136" y="6539"/>
                    <a:pt x="11288" y="6112"/>
                    <a:pt x="11276" y="5633"/>
                  </a:cubicBezTo>
                  <a:cubicBezTo>
                    <a:pt x="11273" y="2526"/>
                    <a:pt x="8745" y="1"/>
                    <a:pt x="5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2254325" y="2434675"/>
              <a:ext cx="177675" cy="99425"/>
            </a:xfrm>
            <a:custGeom>
              <a:avLst/>
              <a:gdLst/>
              <a:ahLst/>
              <a:cxnLst/>
              <a:rect l="l" t="t" r="r" b="b"/>
              <a:pathLst>
                <a:path w="7107" h="3977" extrusionOk="0">
                  <a:moveTo>
                    <a:pt x="3551" y="0"/>
                  </a:moveTo>
                  <a:cubicBezTo>
                    <a:pt x="1594" y="0"/>
                    <a:pt x="1" y="1592"/>
                    <a:pt x="1" y="3549"/>
                  </a:cubicBezTo>
                  <a:cubicBezTo>
                    <a:pt x="1" y="3781"/>
                    <a:pt x="188" y="3967"/>
                    <a:pt x="419" y="3967"/>
                  </a:cubicBezTo>
                  <a:cubicBezTo>
                    <a:pt x="649" y="3967"/>
                    <a:pt x="837" y="3781"/>
                    <a:pt x="837" y="3549"/>
                  </a:cubicBezTo>
                  <a:cubicBezTo>
                    <a:pt x="837" y="2053"/>
                    <a:pt x="2054" y="835"/>
                    <a:pt x="3551" y="835"/>
                  </a:cubicBezTo>
                  <a:cubicBezTo>
                    <a:pt x="5047" y="835"/>
                    <a:pt x="6266" y="2053"/>
                    <a:pt x="6266" y="3549"/>
                  </a:cubicBezTo>
                  <a:cubicBezTo>
                    <a:pt x="6261" y="3784"/>
                    <a:pt x="6449" y="3976"/>
                    <a:pt x="6684" y="3976"/>
                  </a:cubicBezTo>
                  <a:cubicBezTo>
                    <a:pt x="6918" y="3976"/>
                    <a:pt x="7106" y="3784"/>
                    <a:pt x="7100" y="3549"/>
                  </a:cubicBezTo>
                  <a:cubicBezTo>
                    <a:pt x="7100" y="1592"/>
                    <a:pt x="5509" y="0"/>
                    <a:pt x="3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419650" y="2349050"/>
              <a:ext cx="20925" cy="35175"/>
            </a:xfrm>
            <a:custGeom>
              <a:avLst/>
              <a:gdLst/>
              <a:ahLst/>
              <a:cxnLst/>
              <a:rect l="l" t="t" r="r" b="b"/>
              <a:pathLst>
                <a:path w="837" h="1407" extrusionOk="0">
                  <a:moveTo>
                    <a:pt x="419" y="0"/>
                  </a:moveTo>
                  <a:cubicBezTo>
                    <a:pt x="187" y="0"/>
                    <a:pt x="0" y="188"/>
                    <a:pt x="0" y="418"/>
                  </a:cubicBezTo>
                  <a:lnTo>
                    <a:pt x="0" y="989"/>
                  </a:lnTo>
                  <a:cubicBezTo>
                    <a:pt x="0" y="1220"/>
                    <a:pt x="187" y="1407"/>
                    <a:pt x="419" y="1407"/>
                  </a:cubicBezTo>
                  <a:cubicBezTo>
                    <a:pt x="648" y="1407"/>
                    <a:pt x="837" y="1220"/>
                    <a:pt x="837" y="989"/>
                  </a:cubicBezTo>
                  <a:lnTo>
                    <a:pt x="837" y="418"/>
                  </a:lnTo>
                  <a:cubicBezTo>
                    <a:pt x="835" y="188"/>
                    <a:pt x="648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0"/>
          <p:cNvGrpSpPr/>
          <p:nvPr/>
        </p:nvGrpSpPr>
        <p:grpSpPr>
          <a:xfrm>
            <a:off x="2972683" y="1411308"/>
            <a:ext cx="948827" cy="948827"/>
            <a:chOff x="4049800" y="640400"/>
            <a:chExt cx="858900" cy="858900"/>
          </a:xfrm>
        </p:grpSpPr>
        <p:sp>
          <p:nvSpPr>
            <p:cNvPr id="354" name="Google Shape;354;p4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3158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1180116"/>
                <a:gd name="adj3" fmla="val 13222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40"/>
          <p:cNvGrpSpPr/>
          <p:nvPr/>
        </p:nvGrpSpPr>
        <p:grpSpPr>
          <a:xfrm>
            <a:off x="1438393" y="3166558"/>
            <a:ext cx="948827" cy="948827"/>
            <a:chOff x="4049800" y="640400"/>
            <a:chExt cx="858900" cy="858900"/>
          </a:xfrm>
        </p:grpSpPr>
        <p:sp>
          <p:nvSpPr>
            <p:cNvPr id="357" name="Google Shape;357;p4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3158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483973"/>
                <a:gd name="adj2" fmla="val 1180116"/>
                <a:gd name="adj3" fmla="val 13222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40"/>
          <p:cNvSpPr txBox="1">
            <a:spLocks noGrp="1"/>
          </p:cNvSpPr>
          <p:nvPr>
            <p:ph type="subTitle" idx="4294967295"/>
          </p:nvPr>
        </p:nvSpPr>
        <p:spPr>
          <a:xfrm>
            <a:off x="1182019" y="2404269"/>
            <a:ext cx="1461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Tự động hóa</a:t>
            </a:r>
            <a:endParaRPr sz="1400" dirty="0"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4294967295"/>
          </p:nvPr>
        </p:nvSpPr>
        <p:spPr>
          <a:xfrm>
            <a:off x="2716296" y="2404269"/>
            <a:ext cx="1461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An toàn bảo mật</a:t>
            </a:r>
            <a:endParaRPr sz="1400" dirty="0"/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4294967295"/>
          </p:nvPr>
        </p:nvSpPr>
        <p:spPr>
          <a:xfrm>
            <a:off x="1310058" y="4159519"/>
            <a:ext cx="1205213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 err="1"/>
              <a:t>Tốc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truyền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endParaRPr sz="1400" dirty="0"/>
          </a:p>
        </p:txBody>
      </p:sp>
      <p:grpSp>
        <p:nvGrpSpPr>
          <p:cNvPr id="362" name="Google Shape;362;p40"/>
          <p:cNvGrpSpPr/>
          <p:nvPr/>
        </p:nvGrpSpPr>
        <p:grpSpPr>
          <a:xfrm>
            <a:off x="2972681" y="3166558"/>
            <a:ext cx="948827" cy="948827"/>
            <a:chOff x="4049800" y="640400"/>
            <a:chExt cx="858900" cy="858900"/>
          </a:xfrm>
        </p:grpSpPr>
        <p:sp>
          <p:nvSpPr>
            <p:cNvPr id="363" name="Google Shape;363;p4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3158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483973"/>
                <a:gd name="adj2" fmla="val 1180116"/>
                <a:gd name="adj3" fmla="val 13222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40"/>
          <p:cNvSpPr txBox="1">
            <a:spLocks noGrp="1"/>
          </p:cNvSpPr>
          <p:nvPr>
            <p:ph type="subTitle" idx="4294967295"/>
          </p:nvPr>
        </p:nvSpPr>
        <p:spPr>
          <a:xfrm>
            <a:off x="2716294" y="4159519"/>
            <a:ext cx="1461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Phòng chống hack</a:t>
            </a:r>
            <a:endParaRPr sz="1400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1744702" y="3472866"/>
            <a:ext cx="336210" cy="336210"/>
            <a:chOff x="6871400" y="3597975"/>
            <a:chExt cx="534600" cy="534600"/>
          </a:xfrm>
        </p:grpSpPr>
        <p:sp>
          <p:nvSpPr>
            <p:cNvPr id="367" name="Google Shape;367;p40"/>
            <p:cNvSpPr/>
            <p:nvPr/>
          </p:nvSpPr>
          <p:spPr>
            <a:xfrm>
              <a:off x="6871400" y="3765400"/>
              <a:ext cx="534600" cy="367175"/>
            </a:xfrm>
            <a:custGeom>
              <a:avLst/>
              <a:gdLst/>
              <a:ahLst/>
              <a:cxnLst/>
              <a:rect l="l" t="t" r="r" b="b"/>
              <a:pathLst>
                <a:path w="21384" h="14687" extrusionOk="0">
                  <a:moveTo>
                    <a:pt x="10686" y="1329"/>
                  </a:moveTo>
                  <a:cubicBezTo>
                    <a:pt x="11875" y="1329"/>
                    <a:pt x="12939" y="2126"/>
                    <a:pt x="13274" y="3267"/>
                  </a:cubicBezTo>
                  <a:cubicBezTo>
                    <a:pt x="13326" y="3444"/>
                    <a:pt x="13489" y="3567"/>
                    <a:pt x="13674" y="3567"/>
                  </a:cubicBezTo>
                  <a:lnTo>
                    <a:pt x="20537" y="3567"/>
                  </a:lnTo>
                  <a:lnTo>
                    <a:pt x="20537" y="4403"/>
                  </a:lnTo>
                  <a:lnTo>
                    <a:pt x="13699" y="4403"/>
                  </a:lnTo>
                  <a:cubicBezTo>
                    <a:pt x="13509" y="4403"/>
                    <a:pt x="13344" y="4531"/>
                    <a:pt x="13296" y="4715"/>
                  </a:cubicBezTo>
                  <a:cubicBezTo>
                    <a:pt x="12985" y="5902"/>
                    <a:pt x="11913" y="6731"/>
                    <a:pt x="10686" y="6731"/>
                  </a:cubicBezTo>
                  <a:cubicBezTo>
                    <a:pt x="9460" y="6731"/>
                    <a:pt x="8388" y="5902"/>
                    <a:pt x="8078" y="4715"/>
                  </a:cubicBezTo>
                  <a:cubicBezTo>
                    <a:pt x="8030" y="4531"/>
                    <a:pt x="7864" y="4403"/>
                    <a:pt x="7675" y="4403"/>
                  </a:cubicBezTo>
                  <a:lnTo>
                    <a:pt x="835" y="4403"/>
                  </a:lnTo>
                  <a:lnTo>
                    <a:pt x="835" y="3567"/>
                  </a:lnTo>
                  <a:lnTo>
                    <a:pt x="7699" y="3567"/>
                  </a:lnTo>
                  <a:cubicBezTo>
                    <a:pt x="7884" y="3567"/>
                    <a:pt x="8048" y="3444"/>
                    <a:pt x="8100" y="3267"/>
                  </a:cubicBezTo>
                  <a:cubicBezTo>
                    <a:pt x="8435" y="2126"/>
                    <a:pt x="9498" y="1329"/>
                    <a:pt x="10686" y="1329"/>
                  </a:cubicBezTo>
                  <a:close/>
                  <a:moveTo>
                    <a:pt x="11897" y="9391"/>
                  </a:moveTo>
                  <a:cubicBezTo>
                    <a:pt x="12243" y="9393"/>
                    <a:pt x="12523" y="9673"/>
                    <a:pt x="12524" y="10018"/>
                  </a:cubicBezTo>
                  <a:lnTo>
                    <a:pt x="12524" y="11356"/>
                  </a:lnTo>
                  <a:cubicBezTo>
                    <a:pt x="12524" y="11702"/>
                    <a:pt x="12243" y="11983"/>
                    <a:pt x="11897" y="11983"/>
                  </a:cubicBezTo>
                  <a:lnTo>
                    <a:pt x="9477" y="11983"/>
                  </a:lnTo>
                  <a:cubicBezTo>
                    <a:pt x="9130" y="11983"/>
                    <a:pt x="8850" y="11702"/>
                    <a:pt x="8850" y="11356"/>
                  </a:cubicBezTo>
                  <a:lnTo>
                    <a:pt x="8850" y="10018"/>
                  </a:lnTo>
                  <a:cubicBezTo>
                    <a:pt x="8850" y="9673"/>
                    <a:pt x="9130" y="9393"/>
                    <a:pt x="9477" y="9391"/>
                  </a:cubicBezTo>
                  <a:close/>
                  <a:moveTo>
                    <a:pt x="460" y="0"/>
                  </a:moveTo>
                  <a:cubicBezTo>
                    <a:pt x="229" y="0"/>
                    <a:pt x="42" y="187"/>
                    <a:pt x="42" y="418"/>
                  </a:cubicBezTo>
                  <a:cubicBezTo>
                    <a:pt x="42" y="650"/>
                    <a:pt x="229" y="836"/>
                    <a:pt x="460" y="836"/>
                  </a:cubicBezTo>
                  <a:lnTo>
                    <a:pt x="2778" y="836"/>
                  </a:lnTo>
                  <a:lnTo>
                    <a:pt x="2778" y="2731"/>
                  </a:lnTo>
                  <a:lnTo>
                    <a:pt x="419" y="2731"/>
                  </a:lnTo>
                  <a:cubicBezTo>
                    <a:pt x="187" y="2731"/>
                    <a:pt x="1" y="2917"/>
                    <a:pt x="1" y="3149"/>
                  </a:cubicBezTo>
                  <a:lnTo>
                    <a:pt x="1" y="4821"/>
                  </a:lnTo>
                  <a:cubicBezTo>
                    <a:pt x="1" y="5052"/>
                    <a:pt x="187" y="5239"/>
                    <a:pt x="419" y="5239"/>
                  </a:cubicBezTo>
                  <a:lnTo>
                    <a:pt x="4842" y="5239"/>
                  </a:lnTo>
                  <a:lnTo>
                    <a:pt x="4842" y="14269"/>
                  </a:lnTo>
                  <a:cubicBezTo>
                    <a:pt x="4842" y="14499"/>
                    <a:pt x="5029" y="14687"/>
                    <a:pt x="5260" y="14687"/>
                  </a:cubicBezTo>
                  <a:lnTo>
                    <a:pt x="7348" y="14687"/>
                  </a:lnTo>
                  <a:cubicBezTo>
                    <a:pt x="7579" y="14687"/>
                    <a:pt x="7766" y="14500"/>
                    <a:pt x="7766" y="14269"/>
                  </a:cubicBezTo>
                  <a:cubicBezTo>
                    <a:pt x="7766" y="14037"/>
                    <a:pt x="7579" y="13851"/>
                    <a:pt x="7348" y="13851"/>
                  </a:cubicBezTo>
                  <a:lnTo>
                    <a:pt x="5679" y="13851"/>
                  </a:lnTo>
                  <a:lnTo>
                    <a:pt x="5679" y="5239"/>
                  </a:lnTo>
                  <a:lnTo>
                    <a:pt x="7367" y="5239"/>
                  </a:lnTo>
                  <a:cubicBezTo>
                    <a:pt x="7823" y="6493"/>
                    <a:pt x="8945" y="7383"/>
                    <a:pt x="10270" y="7541"/>
                  </a:cubicBezTo>
                  <a:lnTo>
                    <a:pt x="10270" y="8555"/>
                  </a:lnTo>
                  <a:lnTo>
                    <a:pt x="9477" y="8555"/>
                  </a:lnTo>
                  <a:cubicBezTo>
                    <a:pt x="8669" y="8557"/>
                    <a:pt x="8015" y="9212"/>
                    <a:pt x="8015" y="10018"/>
                  </a:cubicBezTo>
                  <a:lnTo>
                    <a:pt x="8015" y="11356"/>
                  </a:lnTo>
                  <a:cubicBezTo>
                    <a:pt x="8015" y="12164"/>
                    <a:pt x="8669" y="12818"/>
                    <a:pt x="9477" y="12819"/>
                  </a:cubicBezTo>
                  <a:lnTo>
                    <a:pt x="11897" y="12819"/>
                  </a:lnTo>
                  <a:cubicBezTo>
                    <a:pt x="12705" y="12818"/>
                    <a:pt x="13359" y="12164"/>
                    <a:pt x="13359" y="11356"/>
                  </a:cubicBezTo>
                  <a:lnTo>
                    <a:pt x="13359" y="10018"/>
                  </a:lnTo>
                  <a:cubicBezTo>
                    <a:pt x="13359" y="9212"/>
                    <a:pt x="12705" y="8557"/>
                    <a:pt x="11897" y="8555"/>
                  </a:cubicBezTo>
                  <a:lnTo>
                    <a:pt x="11106" y="8555"/>
                  </a:lnTo>
                  <a:lnTo>
                    <a:pt x="11106" y="7541"/>
                  </a:lnTo>
                  <a:cubicBezTo>
                    <a:pt x="12428" y="7383"/>
                    <a:pt x="13551" y="6492"/>
                    <a:pt x="14007" y="5239"/>
                  </a:cubicBezTo>
                  <a:lnTo>
                    <a:pt x="15697" y="5239"/>
                  </a:lnTo>
                  <a:lnTo>
                    <a:pt x="15697" y="13851"/>
                  </a:lnTo>
                  <a:lnTo>
                    <a:pt x="14026" y="13851"/>
                  </a:lnTo>
                  <a:cubicBezTo>
                    <a:pt x="13795" y="13851"/>
                    <a:pt x="13608" y="14037"/>
                    <a:pt x="13608" y="14269"/>
                  </a:cubicBezTo>
                  <a:cubicBezTo>
                    <a:pt x="13608" y="14500"/>
                    <a:pt x="13795" y="14687"/>
                    <a:pt x="14026" y="14687"/>
                  </a:cubicBezTo>
                  <a:lnTo>
                    <a:pt x="16113" y="14687"/>
                  </a:lnTo>
                  <a:cubicBezTo>
                    <a:pt x="16345" y="14687"/>
                    <a:pt x="16531" y="14499"/>
                    <a:pt x="16531" y="14269"/>
                  </a:cubicBezTo>
                  <a:lnTo>
                    <a:pt x="16531" y="5239"/>
                  </a:lnTo>
                  <a:lnTo>
                    <a:pt x="20955" y="5239"/>
                  </a:lnTo>
                  <a:cubicBezTo>
                    <a:pt x="21187" y="5239"/>
                    <a:pt x="21373" y="5052"/>
                    <a:pt x="21373" y="4821"/>
                  </a:cubicBezTo>
                  <a:lnTo>
                    <a:pt x="21373" y="3149"/>
                  </a:lnTo>
                  <a:cubicBezTo>
                    <a:pt x="21373" y="2919"/>
                    <a:pt x="21187" y="2731"/>
                    <a:pt x="20955" y="2731"/>
                  </a:cubicBezTo>
                  <a:lnTo>
                    <a:pt x="18648" y="2731"/>
                  </a:lnTo>
                  <a:lnTo>
                    <a:pt x="18648" y="836"/>
                  </a:lnTo>
                  <a:lnTo>
                    <a:pt x="20966" y="836"/>
                  </a:lnTo>
                  <a:cubicBezTo>
                    <a:pt x="21197" y="836"/>
                    <a:pt x="21384" y="650"/>
                    <a:pt x="21384" y="418"/>
                  </a:cubicBezTo>
                  <a:cubicBezTo>
                    <a:pt x="21384" y="187"/>
                    <a:pt x="21197" y="0"/>
                    <a:pt x="20966" y="0"/>
                  </a:cubicBezTo>
                  <a:lnTo>
                    <a:pt x="15498" y="0"/>
                  </a:lnTo>
                  <a:cubicBezTo>
                    <a:pt x="15267" y="0"/>
                    <a:pt x="15080" y="187"/>
                    <a:pt x="15080" y="418"/>
                  </a:cubicBezTo>
                  <a:cubicBezTo>
                    <a:pt x="15080" y="650"/>
                    <a:pt x="15267" y="836"/>
                    <a:pt x="15498" y="836"/>
                  </a:cubicBezTo>
                  <a:lnTo>
                    <a:pt x="17814" y="836"/>
                  </a:lnTo>
                  <a:lnTo>
                    <a:pt x="17814" y="2731"/>
                  </a:lnTo>
                  <a:lnTo>
                    <a:pt x="13971" y="2731"/>
                  </a:lnTo>
                  <a:cubicBezTo>
                    <a:pt x="13733" y="2131"/>
                    <a:pt x="13335" y="1605"/>
                    <a:pt x="12821" y="1212"/>
                  </a:cubicBezTo>
                  <a:cubicBezTo>
                    <a:pt x="12190" y="733"/>
                    <a:pt x="11439" y="494"/>
                    <a:pt x="10687" y="494"/>
                  </a:cubicBezTo>
                  <a:cubicBezTo>
                    <a:pt x="9935" y="494"/>
                    <a:pt x="9183" y="733"/>
                    <a:pt x="8553" y="1212"/>
                  </a:cubicBezTo>
                  <a:cubicBezTo>
                    <a:pt x="8039" y="1605"/>
                    <a:pt x="7642" y="2131"/>
                    <a:pt x="7403" y="2731"/>
                  </a:cubicBezTo>
                  <a:lnTo>
                    <a:pt x="3612" y="2731"/>
                  </a:lnTo>
                  <a:lnTo>
                    <a:pt x="3612" y="836"/>
                  </a:lnTo>
                  <a:lnTo>
                    <a:pt x="5928" y="836"/>
                  </a:lnTo>
                  <a:cubicBezTo>
                    <a:pt x="6159" y="836"/>
                    <a:pt x="6346" y="650"/>
                    <a:pt x="6346" y="418"/>
                  </a:cubicBezTo>
                  <a:cubicBezTo>
                    <a:pt x="6346" y="187"/>
                    <a:pt x="6159" y="0"/>
                    <a:pt x="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7047175" y="3705625"/>
              <a:ext cx="182800" cy="48275"/>
            </a:xfrm>
            <a:custGeom>
              <a:avLst/>
              <a:gdLst/>
              <a:ahLst/>
              <a:cxnLst/>
              <a:rect l="l" t="t" r="r" b="b"/>
              <a:pathLst>
                <a:path w="7312" h="1931" extrusionOk="0">
                  <a:moveTo>
                    <a:pt x="3656" y="0"/>
                  </a:moveTo>
                  <a:cubicBezTo>
                    <a:pt x="2439" y="0"/>
                    <a:pt x="1223" y="396"/>
                    <a:pt x="211" y="1186"/>
                  </a:cubicBezTo>
                  <a:cubicBezTo>
                    <a:pt x="32" y="1328"/>
                    <a:pt x="0" y="1588"/>
                    <a:pt x="141" y="1770"/>
                  </a:cubicBezTo>
                  <a:cubicBezTo>
                    <a:pt x="223" y="1875"/>
                    <a:pt x="346" y="1931"/>
                    <a:pt x="471" y="1931"/>
                  </a:cubicBezTo>
                  <a:cubicBezTo>
                    <a:pt x="559" y="1931"/>
                    <a:pt x="648" y="1902"/>
                    <a:pt x="724" y="1845"/>
                  </a:cubicBezTo>
                  <a:cubicBezTo>
                    <a:pt x="1586" y="1173"/>
                    <a:pt x="2621" y="837"/>
                    <a:pt x="3656" y="837"/>
                  </a:cubicBezTo>
                  <a:cubicBezTo>
                    <a:pt x="4691" y="837"/>
                    <a:pt x="5726" y="1173"/>
                    <a:pt x="6587" y="1845"/>
                  </a:cubicBezTo>
                  <a:cubicBezTo>
                    <a:pt x="6663" y="1902"/>
                    <a:pt x="6753" y="1931"/>
                    <a:pt x="6841" y="1931"/>
                  </a:cubicBezTo>
                  <a:cubicBezTo>
                    <a:pt x="6965" y="1931"/>
                    <a:pt x="7088" y="1875"/>
                    <a:pt x="7171" y="1770"/>
                  </a:cubicBezTo>
                  <a:cubicBezTo>
                    <a:pt x="7312" y="1588"/>
                    <a:pt x="7280" y="1328"/>
                    <a:pt x="7101" y="1186"/>
                  </a:cubicBezTo>
                  <a:cubicBezTo>
                    <a:pt x="6089" y="396"/>
                    <a:pt x="4872" y="0"/>
                    <a:pt x="3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7015025" y="3653225"/>
              <a:ext cx="247100" cy="59325"/>
            </a:xfrm>
            <a:custGeom>
              <a:avLst/>
              <a:gdLst/>
              <a:ahLst/>
              <a:cxnLst/>
              <a:rect l="l" t="t" r="r" b="b"/>
              <a:pathLst>
                <a:path w="9884" h="2373" extrusionOk="0">
                  <a:moveTo>
                    <a:pt x="4941" y="1"/>
                  </a:moveTo>
                  <a:cubicBezTo>
                    <a:pt x="3209" y="1"/>
                    <a:pt x="1573" y="563"/>
                    <a:pt x="210" y="1628"/>
                  </a:cubicBezTo>
                  <a:cubicBezTo>
                    <a:pt x="31" y="1770"/>
                    <a:pt x="1" y="2031"/>
                    <a:pt x="141" y="2212"/>
                  </a:cubicBezTo>
                  <a:cubicBezTo>
                    <a:pt x="223" y="2317"/>
                    <a:pt x="346" y="2373"/>
                    <a:pt x="471" y="2373"/>
                  </a:cubicBezTo>
                  <a:cubicBezTo>
                    <a:pt x="559" y="2373"/>
                    <a:pt x="648" y="2345"/>
                    <a:pt x="723" y="2288"/>
                  </a:cubicBezTo>
                  <a:cubicBezTo>
                    <a:pt x="1939" y="1338"/>
                    <a:pt x="3397" y="837"/>
                    <a:pt x="4941" y="837"/>
                  </a:cubicBezTo>
                  <a:cubicBezTo>
                    <a:pt x="6485" y="837"/>
                    <a:pt x="7945" y="1338"/>
                    <a:pt x="9159" y="2288"/>
                  </a:cubicBezTo>
                  <a:cubicBezTo>
                    <a:pt x="9234" y="2345"/>
                    <a:pt x="9323" y="2373"/>
                    <a:pt x="9412" y="2373"/>
                  </a:cubicBezTo>
                  <a:cubicBezTo>
                    <a:pt x="9536" y="2373"/>
                    <a:pt x="9659" y="2317"/>
                    <a:pt x="9741" y="2212"/>
                  </a:cubicBezTo>
                  <a:cubicBezTo>
                    <a:pt x="9883" y="2031"/>
                    <a:pt x="9852" y="1770"/>
                    <a:pt x="9673" y="1628"/>
                  </a:cubicBezTo>
                  <a:lnTo>
                    <a:pt x="9674" y="1628"/>
                  </a:lnTo>
                  <a:cubicBezTo>
                    <a:pt x="8311" y="563"/>
                    <a:pt x="6675" y="1"/>
                    <a:pt x="4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6981025" y="3597975"/>
              <a:ext cx="314900" cy="71075"/>
            </a:xfrm>
            <a:custGeom>
              <a:avLst/>
              <a:gdLst/>
              <a:ahLst/>
              <a:cxnLst/>
              <a:rect l="l" t="t" r="r" b="b"/>
              <a:pathLst>
                <a:path w="12596" h="2843" extrusionOk="0">
                  <a:moveTo>
                    <a:pt x="6301" y="1"/>
                  </a:moveTo>
                  <a:cubicBezTo>
                    <a:pt x="4074" y="1"/>
                    <a:pt x="1968" y="725"/>
                    <a:pt x="216" y="2096"/>
                  </a:cubicBezTo>
                  <a:cubicBezTo>
                    <a:pt x="33" y="2237"/>
                    <a:pt x="1" y="2500"/>
                    <a:pt x="142" y="2681"/>
                  </a:cubicBezTo>
                  <a:cubicBezTo>
                    <a:pt x="225" y="2787"/>
                    <a:pt x="348" y="2842"/>
                    <a:pt x="473" y="2842"/>
                  </a:cubicBezTo>
                  <a:cubicBezTo>
                    <a:pt x="562" y="2842"/>
                    <a:pt x="653" y="2813"/>
                    <a:pt x="729" y="2754"/>
                  </a:cubicBezTo>
                  <a:cubicBezTo>
                    <a:pt x="2334" y="1500"/>
                    <a:pt x="4262" y="837"/>
                    <a:pt x="6303" y="837"/>
                  </a:cubicBezTo>
                  <a:cubicBezTo>
                    <a:pt x="8344" y="837"/>
                    <a:pt x="10271" y="1500"/>
                    <a:pt x="11876" y="2754"/>
                  </a:cubicBezTo>
                  <a:cubicBezTo>
                    <a:pt x="11951" y="2810"/>
                    <a:pt x="12039" y="2837"/>
                    <a:pt x="12126" y="2837"/>
                  </a:cubicBezTo>
                  <a:cubicBezTo>
                    <a:pt x="12251" y="2837"/>
                    <a:pt x="12374" y="2782"/>
                    <a:pt x="12455" y="2676"/>
                  </a:cubicBezTo>
                  <a:cubicBezTo>
                    <a:pt x="12596" y="2496"/>
                    <a:pt x="12566" y="2237"/>
                    <a:pt x="12390" y="2094"/>
                  </a:cubicBezTo>
                  <a:lnTo>
                    <a:pt x="12388" y="2096"/>
                  </a:lnTo>
                  <a:cubicBezTo>
                    <a:pt x="10634" y="725"/>
                    <a:pt x="8530" y="1"/>
                    <a:pt x="6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7128250" y="4022125"/>
              <a:ext cx="20875" cy="20925"/>
            </a:xfrm>
            <a:custGeom>
              <a:avLst/>
              <a:gdLst/>
              <a:ahLst/>
              <a:cxnLst/>
              <a:rect l="l" t="t" r="r" b="b"/>
              <a:pathLst>
                <a:path w="835" h="837" extrusionOk="0">
                  <a:moveTo>
                    <a:pt x="418" y="0"/>
                  </a:moveTo>
                  <a:cubicBezTo>
                    <a:pt x="187" y="0"/>
                    <a:pt x="0" y="188"/>
                    <a:pt x="0" y="418"/>
                  </a:cubicBezTo>
                  <a:cubicBezTo>
                    <a:pt x="0" y="649"/>
                    <a:pt x="187" y="836"/>
                    <a:pt x="418" y="836"/>
                  </a:cubicBezTo>
                  <a:cubicBezTo>
                    <a:pt x="648" y="836"/>
                    <a:pt x="835" y="649"/>
                    <a:pt x="835" y="418"/>
                  </a:cubicBezTo>
                  <a:cubicBezTo>
                    <a:pt x="835" y="188"/>
                    <a:pt x="648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40"/>
          <p:cNvGrpSpPr/>
          <p:nvPr/>
        </p:nvGrpSpPr>
        <p:grpSpPr>
          <a:xfrm>
            <a:off x="4954498" y="1411300"/>
            <a:ext cx="1727011" cy="3016855"/>
            <a:chOff x="2315325" y="246750"/>
            <a:chExt cx="2988425" cy="5220375"/>
          </a:xfrm>
        </p:grpSpPr>
        <p:sp>
          <p:nvSpPr>
            <p:cNvPr id="373" name="Google Shape;373;p40"/>
            <p:cNvSpPr/>
            <p:nvPr/>
          </p:nvSpPr>
          <p:spPr>
            <a:xfrm>
              <a:off x="2407150" y="246750"/>
              <a:ext cx="2896600" cy="5220375"/>
            </a:xfrm>
            <a:custGeom>
              <a:avLst/>
              <a:gdLst/>
              <a:ahLst/>
              <a:cxnLst/>
              <a:rect l="l" t="t" r="r" b="b"/>
              <a:pathLst>
                <a:path w="115864" h="208815" extrusionOk="0">
                  <a:moveTo>
                    <a:pt x="4657" y="0"/>
                  </a:moveTo>
                  <a:cubicBezTo>
                    <a:pt x="2084" y="0"/>
                    <a:pt x="0" y="2084"/>
                    <a:pt x="0" y="4657"/>
                  </a:cubicBezTo>
                  <a:lnTo>
                    <a:pt x="0" y="204159"/>
                  </a:lnTo>
                  <a:cubicBezTo>
                    <a:pt x="0" y="206730"/>
                    <a:pt x="2084" y="208814"/>
                    <a:pt x="4657" y="208814"/>
                  </a:cubicBezTo>
                  <a:lnTo>
                    <a:pt x="111209" y="208814"/>
                  </a:lnTo>
                  <a:cubicBezTo>
                    <a:pt x="113780" y="208814"/>
                    <a:pt x="115864" y="206730"/>
                    <a:pt x="115864" y="204159"/>
                  </a:cubicBezTo>
                  <a:lnTo>
                    <a:pt x="115864" y="4655"/>
                  </a:lnTo>
                  <a:cubicBezTo>
                    <a:pt x="115864" y="2084"/>
                    <a:pt x="113780" y="0"/>
                    <a:pt x="1112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2315325" y="246750"/>
              <a:ext cx="2896600" cy="5220375"/>
            </a:xfrm>
            <a:custGeom>
              <a:avLst/>
              <a:gdLst/>
              <a:ahLst/>
              <a:cxnLst/>
              <a:rect l="l" t="t" r="r" b="b"/>
              <a:pathLst>
                <a:path w="115864" h="208815" extrusionOk="0">
                  <a:moveTo>
                    <a:pt x="4657" y="0"/>
                  </a:moveTo>
                  <a:cubicBezTo>
                    <a:pt x="2084" y="0"/>
                    <a:pt x="0" y="2084"/>
                    <a:pt x="0" y="4657"/>
                  </a:cubicBezTo>
                  <a:lnTo>
                    <a:pt x="0" y="204159"/>
                  </a:lnTo>
                  <a:cubicBezTo>
                    <a:pt x="0" y="206730"/>
                    <a:pt x="2084" y="208814"/>
                    <a:pt x="4655" y="208814"/>
                  </a:cubicBezTo>
                  <a:lnTo>
                    <a:pt x="111209" y="208814"/>
                  </a:lnTo>
                  <a:cubicBezTo>
                    <a:pt x="113780" y="208814"/>
                    <a:pt x="115864" y="206730"/>
                    <a:pt x="115864" y="204159"/>
                  </a:cubicBezTo>
                  <a:lnTo>
                    <a:pt x="115864" y="4655"/>
                  </a:lnTo>
                  <a:cubicBezTo>
                    <a:pt x="115864" y="2084"/>
                    <a:pt x="113780" y="0"/>
                    <a:pt x="111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64775" y="2216525"/>
              <a:ext cx="2547150" cy="3250600"/>
            </a:xfrm>
            <a:custGeom>
              <a:avLst/>
              <a:gdLst/>
              <a:ahLst/>
              <a:cxnLst/>
              <a:rect l="l" t="t" r="r" b="b"/>
              <a:pathLst>
                <a:path w="101886" h="130024" extrusionOk="0">
                  <a:moveTo>
                    <a:pt x="101886" y="0"/>
                  </a:moveTo>
                  <a:lnTo>
                    <a:pt x="1" y="130023"/>
                  </a:lnTo>
                  <a:lnTo>
                    <a:pt x="97231" y="130023"/>
                  </a:lnTo>
                  <a:cubicBezTo>
                    <a:pt x="99802" y="130023"/>
                    <a:pt x="101886" y="127939"/>
                    <a:pt x="101886" y="125368"/>
                  </a:cubicBezTo>
                  <a:lnTo>
                    <a:pt x="101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2315325" y="246750"/>
              <a:ext cx="2896600" cy="5220375"/>
            </a:xfrm>
            <a:custGeom>
              <a:avLst/>
              <a:gdLst/>
              <a:ahLst/>
              <a:cxnLst/>
              <a:rect l="l" t="t" r="r" b="b"/>
              <a:pathLst>
                <a:path w="115864" h="208815" fill="none" extrusionOk="0">
                  <a:moveTo>
                    <a:pt x="4657" y="0"/>
                  </a:moveTo>
                  <a:lnTo>
                    <a:pt x="111209" y="0"/>
                  </a:lnTo>
                  <a:cubicBezTo>
                    <a:pt x="113780" y="0"/>
                    <a:pt x="115864" y="2084"/>
                    <a:pt x="115864" y="4655"/>
                  </a:cubicBezTo>
                  <a:lnTo>
                    <a:pt x="115864" y="204159"/>
                  </a:lnTo>
                  <a:cubicBezTo>
                    <a:pt x="115864" y="206730"/>
                    <a:pt x="113780" y="208814"/>
                    <a:pt x="111209" y="208814"/>
                  </a:cubicBezTo>
                  <a:lnTo>
                    <a:pt x="4655" y="208814"/>
                  </a:lnTo>
                  <a:cubicBezTo>
                    <a:pt x="2084" y="208814"/>
                    <a:pt x="0" y="206730"/>
                    <a:pt x="0" y="204159"/>
                  </a:cubicBezTo>
                  <a:lnTo>
                    <a:pt x="0" y="4657"/>
                  </a:lnTo>
                  <a:cubicBezTo>
                    <a:pt x="0" y="2084"/>
                    <a:pt x="2084" y="0"/>
                    <a:pt x="4657" y="0"/>
                  </a:cubicBezTo>
                  <a:close/>
                </a:path>
              </a:pathLst>
            </a:custGeom>
            <a:noFill/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3566300" y="484600"/>
              <a:ext cx="434550" cy="74000"/>
            </a:xfrm>
            <a:custGeom>
              <a:avLst/>
              <a:gdLst/>
              <a:ahLst/>
              <a:cxnLst/>
              <a:rect l="l" t="t" r="r" b="b"/>
              <a:pathLst>
                <a:path w="17382" h="2960" extrusionOk="0">
                  <a:moveTo>
                    <a:pt x="1480" y="0"/>
                  </a:moveTo>
                  <a:cubicBezTo>
                    <a:pt x="663" y="0"/>
                    <a:pt x="0" y="663"/>
                    <a:pt x="0" y="1480"/>
                  </a:cubicBezTo>
                  <a:cubicBezTo>
                    <a:pt x="0" y="2297"/>
                    <a:pt x="663" y="2959"/>
                    <a:pt x="1480" y="2959"/>
                  </a:cubicBezTo>
                  <a:lnTo>
                    <a:pt x="15903" y="2959"/>
                  </a:lnTo>
                  <a:cubicBezTo>
                    <a:pt x="16720" y="2959"/>
                    <a:pt x="17382" y="2297"/>
                    <a:pt x="17382" y="1480"/>
                  </a:cubicBezTo>
                  <a:cubicBezTo>
                    <a:pt x="17382" y="663"/>
                    <a:pt x="16720" y="0"/>
                    <a:pt x="15903" y="0"/>
                  </a:cubicBezTo>
                  <a:close/>
                </a:path>
              </a:pathLst>
            </a:custGeom>
            <a:solidFill>
              <a:schemeClr val="lt1"/>
            </a:solidFill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498350" y="562850"/>
              <a:ext cx="2530550" cy="4437675"/>
            </a:xfrm>
            <a:custGeom>
              <a:avLst/>
              <a:gdLst/>
              <a:ahLst/>
              <a:cxnLst/>
              <a:rect l="l" t="t" r="r" b="b"/>
              <a:pathLst>
                <a:path w="101222" h="177507" extrusionOk="0">
                  <a:moveTo>
                    <a:pt x="1" y="0"/>
                  </a:moveTo>
                  <a:lnTo>
                    <a:pt x="1" y="177507"/>
                  </a:lnTo>
                  <a:lnTo>
                    <a:pt x="101221" y="177507"/>
                  </a:lnTo>
                  <a:lnTo>
                    <a:pt x="101221" y="0"/>
                  </a:lnTo>
                  <a:lnTo>
                    <a:pt x="78286" y="0"/>
                  </a:lnTo>
                  <a:lnTo>
                    <a:pt x="75846" y="2144"/>
                  </a:lnTo>
                  <a:cubicBezTo>
                    <a:pt x="74887" y="2986"/>
                    <a:pt x="73655" y="3451"/>
                    <a:pt x="72378" y="3451"/>
                  </a:cubicBezTo>
                  <a:lnTo>
                    <a:pt x="30049" y="3451"/>
                  </a:lnTo>
                  <a:cubicBezTo>
                    <a:pt x="28823" y="3451"/>
                    <a:pt x="27636" y="3022"/>
                    <a:pt x="26693" y="2240"/>
                  </a:cubicBezTo>
                  <a:lnTo>
                    <a:pt x="2399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2973100" y="4043675"/>
              <a:ext cx="1581050" cy="25"/>
            </a:xfrm>
            <a:custGeom>
              <a:avLst/>
              <a:gdLst/>
              <a:ahLst/>
              <a:cxnLst/>
              <a:rect l="l" t="t" r="r" b="b"/>
              <a:pathLst>
                <a:path w="63242" h="1" fill="none" extrusionOk="0">
                  <a:moveTo>
                    <a:pt x="0" y="1"/>
                  </a:moveTo>
                  <a:lnTo>
                    <a:pt x="63242" y="1"/>
                  </a:lnTo>
                </a:path>
              </a:pathLst>
            </a:custGeom>
            <a:noFill/>
            <a:ln w="172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973100" y="4251750"/>
              <a:ext cx="1581050" cy="25"/>
            </a:xfrm>
            <a:custGeom>
              <a:avLst/>
              <a:gdLst/>
              <a:ahLst/>
              <a:cxnLst/>
              <a:rect l="l" t="t" r="r" b="b"/>
              <a:pathLst>
                <a:path w="63242" h="1" fill="none" extrusionOk="0">
                  <a:moveTo>
                    <a:pt x="0" y="0"/>
                  </a:moveTo>
                  <a:lnTo>
                    <a:pt x="63242" y="0"/>
                  </a:lnTo>
                </a:path>
              </a:pathLst>
            </a:custGeom>
            <a:noFill/>
            <a:ln w="172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973100" y="4459775"/>
              <a:ext cx="1581050" cy="25"/>
            </a:xfrm>
            <a:custGeom>
              <a:avLst/>
              <a:gdLst/>
              <a:ahLst/>
              <a:cxnLst/>
              <a:rect l="l" t="t" r="r" b="b"/>
              <a:pathLst>
                <a:path w="63242" h="1" fill="none" extrusionOk="0">
                  <a:moveTo>
                    <a:pt x="0" y="1"/>
                  </a:moveTo>
                  <a:lnTo>
                    <a:pt x="63242" y="1"/>
                  </a:lnTo>
                </a:path>
              </a:pathLst>
            </a:custGeom>
            <a:noFill/>
            <a:ln w="172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2981300" y="1773925"/>
              <a:ext cx="1564625" cy="1564700"/>
            </a:xfrm>
            <a:custGeom>
              <a:avLst/>
              <a:gdLst/>
              <a:ahLst/>
              <a:cxnLst/>
              <a:rect l="l" t="t" r="r" b="b"/>
              <a:pathLst>
                <a:path w="62585" h="62588" fill="none" extrusionOk="0">
                  <a:moveTo>
                    <a:pt x="5533" y="13526"/>
                  </a:moveTo>
                  <a:cubicBezTo>
                    <a:pt x="2044" y="18573"/>
                    <a:pt x="1" y="24695"/>
                    <a:pt x="1" y="31295"/>
                  </a:cubicBezTo>
                  <a:cubicBezTo>
                    <a:pt x="1" y="48578"/>
                    <a:pt x="14012" y="62587"/>
                    <a:pt x="31294" y="62587"/>
                  </a:cubicBezTo>
                  <a:cubicBezTo>
                    <a:pt x="48575" y="62587"/>
                    <a:pt x="62585" y="48576"/>
                    <a:pt x="62585" y="31295"/>
                  </a:cubicBezTo>
                  <a:cubicBezTo>
                    <a:pt x="62585" y="14013"/>
                    <a:pt x="48575" y="2"/>
                    <a:pt x="31294" y="2"/>
                  </a:cubicBezTo>
                  <a:cubicBezTo>
                    <a:pt x="29375" y="1"/>
                    <a:pt x="27459" y="176"/>
                    <a:pt x="25573" y="524"/>
                  </a:cubicBezTo>
                </a:path>
              </a:pathLst>
            </a:custGeom>
            <a:noFill/>
            <a:ln w="172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178175" y="1964050"/>
              <a:ext cx="74275" cy="73325"/>
            </a:xfrm>
            <a:custGeom>
              <a:avLst/>
              <a:gdLst/>
              <a:ahLst/>
              <a:cxnLst/>
              <a:rect l="l" t="t" r="r" b="b"/>
              <a:pathLst>
                <a:path w="2971" h="2933" fill="none" extrusionOk="0">
                  <a:moveTo>
                    <a:pt x="2971" y="1"/>
                  </a:moveTo>
                  <a:cubicBezTo>
                    <a:pt x="1918" y="911"/>
                    <a:pt x="925" y="1890"/>
                    <a:pt x="1" y="2932"/>
                  </a:cubicBezTo>
                </a:path>
              </a:pathLst>
            </a:custGeom>
            <a:noFill/>
            <a:ln w="172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099800" y="1892500"/>
              <a:ext cx="1327625" cy="1327600"/>
            </a:xfrm>
            <a:custGeom>
              <a:avLst/>
              <a:gdLst/>
              <a:ahLst/>
              <a:cxnLst/>
              <a:rect l="l" t="t" r="r" b="b"/>
              <a:pathLst>
                <a:path w="53105" h="53104" extrusionOk="0">
                  <a:moveTo>
                    <a:pt x="26554" y="0"/>
                  </a:moveTo>
                  <a:cubicBezTo>
                    <a:pt x="19511" y="0"/>
                    <a:pt x="12758" y="2797"/>
                    <a:pt x="7778" y="7776"/>
                  </a:cubicBezTo>
                  <a:cubicBezTo>
                    <a:pt x="2799" y="12756"/>
                    <a:pt x="1" y="19509"/>
                    <a:pt x="1" y="26552"/>
                  </a:cubicBezTo>
                  <a:cubicBezTo>
                    <a:pt x="1" y="33593"/>
                    <a:pt x="2799" y="40346"/>
                    <a:pt x="7778" y="45326"/>
                  </a:cubicBezTo>
                  <a:cubicBezTo>
                    <a:pt x="12758" y="50305"/>
                    <a:pt x="19511" y="53103"/>
                    <a:pt x="26554" y="53103"/>
                  </a:cubicBezTo>
                  <a:cubicBezTo>
                    <a:pt x="33595" y="53103"/>
                    <a:pt x="40348" y="50305"/>
                    <a:pt x="45328" y="45326"/>
                  </a:cubicBezTo>
                  <a:cubicBezTo>
                    <a:pt x="50307" y="40346"/>
                    <a:pt x="53105" y="33593"/>
                    <a:pt x="53105" y="26552"/>
                  </a:cubicBezTo>
                  <a:cubicBezTo>
                    <a:pt x="53105" y="19509"/>
                    <a:pt x="50307" y="12756"/>
                    <a:pt x="45328" y="7776"/>
                  </a:cubicBezTo>
                  <a:cubicBezTo>
                    <a:pt x="40348" y="2797"/>
                    <a:pt x="33595" y="0"/>
                    <a:pt x="2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457025" y="2190050"/>
              <a:ext cx="663825" cy="583700"/>
            </a:xfrm>
            <a:custGeom>
              <a:avLst/>
              <a:gdLst/>
              <a:ahLst/>
              <a:cxnLst/>
              <a:rect l="l" t="t" r="r" b="b"/>
              <a:pathLst>
                <a:path w="26553" h="23348" fill="none" extrusionOk="0">
                  <a:moveTo>
                    <a:pt x="1" y="11903"/>
                  </a:moveTo>
                  <a:lnTo>
                    <a:pt x="10071" y="23348"/>
                  </a:lnTo>
                  <a:lnTo>
                    <a:pt x="26552" y="1"/>
                  </a:lnTo>
                </a:path>
              </a:pathLst>
            </a:custGeom>
            <a:solidFill>
              <a:schemeClr val="lt1"/>
            </a:solidFill>
            <a:ln w="10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2498350" y="562850"/>
              <a:ext cx="2530550" cy="454000"/>
            </a:xfrm>
            <a:custGeom>
              <a:avLst/>
              <a:gdLst/>
              <a:ahLst/>
              <a:cxnLst/>
              <a:rect l="l" t="t" r="r" b="b"/>
              <a:pathLst>
                <a:path w="101222" h="18160" extrusionOk="0">
                  <a:moveTo>
                    <a:pt x="1" y="0"/>
                  </a:moveTo>
                  <a:lnTo>
                    <a:pt x="1" y="18160"/>
                  </a:lnTo>
                  <a:lnTo>
                    <a:pt x="101221" y="18160"/>
                  </a:lnTo>
                  <a:lnTo>
                    <a:pt x="101221" y="0"/>
                  </a:lnTo>
                  <a:lnTo>
                    <a:pt x="78286" y="0"/>
                  </a:lnTo>
                  <a:lnTo>
                    <a:pt x="75846" y="2144"/>
                  </a:lnTo>
                  <a:cubicBezTo>
                    <a:pt x="74887" y="2985"/>
                    <a:pt x="73655" y="3450"/>
                    <a:pt x="72378" y="3451"/>
                  </a:cubicBezTo>
                  <a:lnTo>
                    <a:pt x="30047" y="3451"/>
                  </a:lnTo>
                  <a:cubicBezTo>
                    <a:pt x="28822" y="3451"/>
                    <a:pt x="27634" y="3022"/>
                    <a:pt x="26692" y="2240"/>
                  </a:cubicBezTo>
                  <a:lnTo>
                    <a:pt x="23994" y="0"/>
                  </a:lnTo>
                  <a:close/>
                </a:path>
              </a:pathLst>
            </a:custGeom>
            <a:solidFill>
              <a:schemeClr val="accent2"/>
            </a:solidFill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724925" y="5079725"/>
              <a:ext cx="119575" cy="115050"/>
            </a:xfrm>
            <a:custGeom>
              <a:avLst/>
              <a:gdLst/>
              <a:ahLst/>
              <a:cxnLst/>
              <a:rect l="l" t="t" r="r" b="b"/>
              <a:pathLst>
                <a:path w="4783" h="4602" extrusionOk="0">
                  <a:moveTo>
                    <a:pt x="2482" y="1"/>
                  </a:moveTo>
                  <a:cubicBezTo>
                    <a:pt x="1883" y="1"/>
                    <a:pt x="1295" y="234"/>
                    <a:pt x="855" y="674"/>
                  </a:cubicBezTo>
                  <a:cubicBezTo>
                    <a:pt x="197" y="1332"/>
                    <a:pt x="0" y="2321"/>
                    <a:pt x="356" y="3181"/>
                  </a:cubicBezTo>
                  <a:cubicBezTo>
                    <a:pt x="712" y="4040"/>
                    <a:pt x="1551" y="4601"/>
                    <a:pt x="2481" y="4602"/>
                  </a:cubicBezTo>
                  <a:cubicBezTo>
                    <a:pt x="3751" y="4602"/>
                    <a:pt x="4782" y="3571"/>
                    <a:pt x="4781" y="2300"/>
                  </a:cubicBezTo>
                  <a:cubicBezTo>
                    <a:pt x="4781" y="1371"/>
                    <a:pt x="4221" y="531"/>
                    <a:pt x="3362" y="176"/>
                  </a:cubicBezTo>
                  <a:cubicBezTo>
                    <a:pt x="3077" y="58"/>
                    <a:pt x="2778" y="1"/>
                    <a:pt x="2482" y="1"/>
                  </a:cubicBezTo>
                  <a:close/>
                </a:path>
              </a:pathLst>
            </a:custGeom>
            <a:solidFill>
              <a:schemeClr val="lt1"/>
            </a:solidFill>
            <a:ln w="17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470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1" name="Google Shape;2421;p53"/>
          <p:cNvCxnSpPr>
            <a:stCxn id="2422" idx="4"/>
            <a:endCxn id="2423" idx="0"/>
          </p:cNvCxnSpPr>
          <p:nvPr/>
        </p:nvCxnSpPr>
        <p:spPr>
          <a:xfrm>
            <a:off x="1589550" y="2476350"/>
            <a:ext cx="0" cy="529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24" name="Google Shape;2424;p53"/>
          <p:cNvCxnSpPr>
            <a:cxnSpLocks/>
            <a:stCxn id="2425" idx="4"/>
            <a:endCxn id="2426" idx="0"/>
          </p:cNvCxnSpPr>
          <p:nvPr/>
        </p:nvCxnSpPr>
        <p:spPr>
          <a:xfrm>
            <a:off x="3577850" y="2476350"/>
            <a:ext cx="0" cy="529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27" name="Google Shape;2427;p53"/>
          <p:cNvCxnSpPr>
            <a:endCxn id="2428" idx="0"/>
          </p:cNvCxnSpPr>
          <p:nvPr/>
        </p:nvCxnSpPr>
        <p:spPr>
          <a:xfrm>
            <a:off x="5566149" y="2476350"/>
            <a:ext cx="0" cy="529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29" name="Google Shape;2429;p53"/>
          <p:cNvCxnSpPr>
            <a:stCxn id="2430" idx="4"/>
            <a:endCxn id="2431" idx="0"/>
          </p:cNvCxnSpPr>
          <p:nvPr/>
        </p:nvCxnSpPr>
        <p:spPr>
          <a:xfrm>
            <a:off x="7554450" y="2476350"/>
            <a:ext cx="0" cy="529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32" name="Google Shape;2432;p53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Chung về luồng</a:t>
            </a:r>
            <a:endParaRPr dirty="0"/>
          </a:p>
        </p:txBody>
      </p:sp>
      <p:sp>
        <p:nvSpPr>
          <p:cNvPr id="2422" name="Google Shape;2422;p53"/>
          <p:cNvSpPr/>
          <p:nvPr/>
        </p:nvSpPr>
        <p:spPr>
          <a:xfrm>
            <a:off x="1336350" y="1969950"/>
            <a:ext cx="506400" cy="506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Amasis MT Pro Medium" panose="02040604050005020304" pitchFamily="18" charset="0"/>
                <a:ea typeface="Viga"/>
                <a:cs typeface="Viga"/>
                <a:sym typeface="Viga"/>
              </a:rPr>
              <a:t>01</a:t>
            </a:r>
            <a:endParaRPr sz="1100" dirty="0"/>
          </a:p>
        </p:txBody>
      </p:sp>
      <p:sp>
        <p:nvSpPr>
          <p:cNvPr id="2423" name="Google Shape;2423;p53"/>
          <p:cNvSpPr txBox="1">
            <a:spLocks noGrp="1"/>
          </p:cNvSpPr>
          <p:nvPr>
            <p:ph type="subTitle" idx="4294967295"/>
          </p:nvPr>
        </p:nvSpPr>
        <p:spPr>
          <a:xfrm>
            <a:off x="804602" y="3006150"/>
            <a:ext cx="1569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Người dùng gửi yêu cầu lên hệ thống</a:t>
            </a:r>
            <a:endParaRPr sz="1400" dirty="0"/>
          </a:p>
        </p:txBody>
      </p:sp>
      <p:sp>
        <p:nvSpPr>
          <p:cNvPr id="2425" name="Google Shape;2425;p53"/>
          <p:cNvSpPr/>
          <p:nvPr/>
        </p:nvSpPr>
        <p:spPr>
          <a:xfrm>
            <a:off x="3324650" y="1969950"/>
            <a:ext cx="506400" cy="506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Amasis MT Pro Medium" panose="02040604050005020304" pitchFamily="18" charset="0"/>
                <a:ea typeface="Viga"/>
                <a:cs typeface="Viga"/>
                <a:sym typeface="Viga"/>
              </a:rPr>
              <a:t>02</a:t>
            </a:r>
            <a:endParaRPr sz="1100" dirty="0"/>
          </a:p>
        </p:txBody>
      </p:sp>
      <p:sp>
        <p:nvSpPr>
          <p:cNvPr id="2426" name="Google Shape;2426;p53"/>
          <p:cNvSpPr txBox="1">
            <a:spLocks noGrp="1"/>
          </p:cNvSpPr>
          <p:nvPr>
            <p:ph type="subTitle" idx="4294967295"/>
          </p:nvPr>
        </p:nvSpPr>
        <p:spPr>
          <a:xfrm>
            <a:off x="2792901" y="3006150"/>
            <a:ext cx="1569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 </a:t>
            </a:r>
            <a:r>
              <a:rPr lang="en-US" sz="1400" dirty="0" err="1"/>
              <a:t>quyền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yêu</a:t>
            </a:r>
            <a:r>
              <a:rPr lang="en-US" sz="1400" dirty="0"/>
              <a:t> </a:t>
            </a:r>
            <a:r>
              <a:rPr lang="en-US" sz="1400" dirty="0" err="1"/>
              <a:t>cầu</a:t>
            </a:r>
            <a:endParaRPr sz="1400" dirty="0"/>
          </a:p>
        </p:txBody>
      </p:sp>
      <p:sp>
        <p:nvSpPr>
          <p:cNvPr id="2430" name="Google Shape;2430;p53"/>
          <p:cNvSpPr/>
          <p:nvPr/>
        </p:nvSpPr>
        <p:spPr>
          <a:xfrm>
            <a:off x="7301250" y="1969950"/>
            <a:ext cx="506400" cy="506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masis MT Pro Medium" panose="02040604050005020304" pitchFamily="18" charset="0"/>
                <a:ea typeface="Viga"/>
                <a:cs typeface="Viga"/>
                <a:sym typeface="Viga"/>
              </a:rPr>
              <a:t>04</a:t>
            </a:r>
            <a:endParaRPr sz="1100"/>
          </a:p>
        </p:txBody>
      </p:sp>
      <p:sp>
        <p:nvSpPr>
          <p:cNvPr id="2433" name="Google Shape;2433;p53"/>
          <p:cNvSpPr/>
          <p:nvPr/>
        </p:nvSpPr>
        <p:spPr>
          <a:xfrm>
            <a:off x="5312950" y="1969950"/>
            <a:ext cx="506400" cy="506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Amasis MT Pro Medium" panose="02040604050005020304" pitchFamily="18" charset="0"/>
                <a:ea typeface="Viga"/>
                <a:cs typeface="Viga"/>
                <a:sym typeface="Viga"/>
              </a:rPr>
              <a:t>03</a:t>
            </a:r>
            <a:endParaRPr sz="1100" dirty="0"/>
          </a:p>
        </p:txBody>
      </p:sp>
      <p:sp>
        <p:nvSpPr>
          <p:cNvPr id="2428" name="Google Shape;2428;p53"/>
          <p:cNvSpPr txBox="1">
            <a:spLocks noGrp="1"/>
          </p:cNvSpPr>
          <p:nvPr>
            <p:ph type="subTitle" idx="4294967295"/>
          </p:nvPr>
        </p:nvSpPr>
        <p:spPr>
          <a:xfrm>
            <a:off x="4781199" y="3006150"/>
            <a:ext cx="1569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cơ</a:t>
            </a:r>
            <a:r>
              <a:rPr lang="en-US" sz="1400" dirty="0"/>
              <a:t> </a:t>
            </a:r>
            <a:r>
              <a:rPr lang="en-US" sz="1400" dirty="0" err="1"/>
              <a:t>sở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431" name="Google Shape;2431;p53"/>
          <p:cNvSpPr txBox="1">
            <a:spLocks noGrp="1"/>
          </p:cNvSpPr>
          <p:nvPr>
            <p:ph type="subTitle" idx="4294967295"/>
          </p:nvPr>
        </p:nvSpPr>
        <p:spPr>
          <a:xfrm>
            <a:off x="6769498" y="3006150"/>
            <a:ext cx="15699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Trả về kết quả cho người dùng</a:t>
            </a:r>
            <a:endParaRPr sz="1400" dirty="0"/>
          </a:p>
        </p:txBody>
      </p:sp>
      <p:cxnSp>
        <p:nvCxnSpPr>
          <p:cNvPr id="2434" name="Google Shape;2434;p53"/>
          <p:cNvCxnSpPr>
            <a:stCxn id="2422" idx="6"/>
            <a:endCxn id="2425" idx="2"/>
          </p:cNvCxnSpPr>
          <p:nvPr/>
        </p:nvCxnSpPr>
        <p:spPr>
          <a:xfrm>
            <a:off x="1842750" y="2223150"/>
            <a:ext cx="148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5" name="Google Shape;2435;p53"/>
          <p:cNvCxnSpPr>
            <a:stCxn id="2425" idx="6"/>
            <a:endCxn id="2433" idx="2"/>
          </p:cNvCxnSpPr>
          <p:nvPr/>
        </p:nvCxnSpPr>
        <p:spPr>
          <a:xfrm>
            <a:off x="3831050" y="2223150"/>
            <a:ext cx="148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6" name="Google Shape;2436;p53"/>
          <p:cNvCxnSpPr>
            <a:endCxn id="2430" idx="2"/>
          </p:cNvCxnSpPr>
          <p:nvPr/>
        </p:nvCxnSpPr>
        <p:spPr>
          <a:xfrm>
            <a:off x="5819250" y="2223150"/>
            <a:ext cx="148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435;p53">
            <a:extLst>
              <a:ext uri="{FF2B5EF4-FFF2-40B4-BE49-F238E27FC236}">
                <a16:creationId xmlns:a16="http://schemas.microsoft.com/office/drawing/2014/main" id="{78E1042B-81BF-4F78-9096-2A9F1BFEC5AE}"/>
              </a:ext>
            </a:extLst>
          </p:cNvPr>
          <p:cNvCxnSpPr>
            <a:cxnSpLocks/>
          </p:cNvCxnSpPr>
          <p:nvPr/>
        </p:nvCxnSpPr>
        <p:spPr>
          <a:xfrm flipV="1">
            <a:off x="3577850" y="1573618"/>
            <a:ext cx="0" cy="38569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435;p53">
            <a:extLst>
              <a:ext uri="{FF2B5EF4-FFF2-40B4-BE49-F238E27FC236}">
                <a16:creationId xmlns:a16="http://schemas.microsoft.com/office/drawing/2014/main" id="{225E448B-6207-4F40-96A3-15EA456C1032}"/>
              </a:ext>
            </a:extLst>
          </p:cNvPr>
          <p:cNvCxnSpPr>
            <a:cxnSpLocks/>
          </p:cNvCxnSpPr>
          <p:nvPr/>
        </p:nvCxnSpPr>
        <p:spPr>
          <a:xfrm flipH="1">
            <a:off x="3577850" y="1584251"/>
            <a:ext cx="39766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435;p53">
            <a:extLst>
              <a:ext uri="{FF2B5EF4-FFF2-40B4-BE49-F238E27FC236}">
                <a16:creationId xmlns:a16="http://schemas.microsoft.com/office/drawing/2014/main" id="{8A8A2460-1641-4975-B963-4C24D17CBD6E}"/>
              </a:ext>
            </a:extLst>
          </p:cNvPr>
          <p:cNvCxnSpPr>
            <a:cxnSpLocks/>
          </p:cNvCxnSpPr>
          <p:nvPr/>
        </p:nvCxnSpPr>
        <p:spPr>
          <a:xfrm flipH="1" flipV="1">
            <a:off x="7554448" y="1573618"/>
            <a:ext cx="2" cy="38569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186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Phòng chống hack</a:t>
            </a:r>
            <a:endParaRPr dirty="0"/>
          </a:p>
        </p:txBody>
      </p:sp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1303225" y="2017938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Làm sập, nghẽn hệ thống</a:t>
            </a:r>
            <a:endParaRPr dirty="0"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1"/>
          </p:nvPr>
        </p:nvSpPr>
        <p:spPr>
          <a:xfrm>
            <a:off x="1303225" y="2318813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Tấn công từ chối dịch vụ DoS và DDoS</a:t>
            </a:r>
            <a:endParaRPr dirty="0"/>
          </a:p>
        </p:txBody>
      </p:sp>
      <p:sp>
        <p:nvSpPr>
          <p:cNvPr id="644" name="Google Shape;644;p50"/>
          <p:cNvSpPr txBox="1">
            <a:spLocks noGrp="1"/>
          </p:cNvSpPr>
          <p:nvPr>
            <p:ph type="title" idx="3"/>
          </p:nvPr>
        </p:nvSpPr>
        <p:spPr>
          <a:xfrm>
            <a:off x="1303225" y="3412938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Lỗ hổng trang web</a:t>
            </a:r>
            <a:endParaRPr dirty="0"/>
          </a:p>
        </p:txBody>
      </p:sp>
      <p:sp>
        <p:nvSpPr>
          <p:cNvPr id="645" name="Google Shape;645;p50"/>
          <p:cNvSpPr txBox="1">
            <a:spLocks noGrp="1"/>
          </p:cNvSpPr>
          <p:nvPr>
            <p:ph type="subTitle" idx="4"/>
          </p:nvPr>
        </p:nvSpPr>
        <p:spPr>
          <a:xfrm>
            <a:off x="1303225" y="3713813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</a:t>
            </a:r>
            <a:r>
              <a:rPr lang="vi-VN" dirty="0"/>
              <a:t> Injection, XSS,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Sever-side Template Injection</a:t>
            </a:r>
            <a:endParaRPr dirty="0"/>
          </a:p>
        </p:txBody>
      </p:sp>
      <p:grpSp>
        <p:nvGrpSpPr>
          <p:cNvPr id="646" name="Google Shape;646;p50"/>
          <p:cNvGrpSpPr/>
          <p:nvPr/>
        </p:nvGrpSpPr>
        <p:grpSpPr>
          <a:xfrm>
            <a:off x="839506" y="2198975"/>
            <a:ext cx="407411" cy="482378"/>
            <a:chOff x="6073050" y="1902300"/>
            <a:chExt cx="451475" cy="534550"/>
          </a:xfrm>
        </p:grpSpPr>
        <p:sp>
          <p:nvSpPr>
            <p:cNvPr id="647" name="Google Shape;647;p50"/>
            <p:cNvSpPr/>
            <p:nvPr/>
          </p:nvSpPr>
          <p:spPr>
            <a:xfrm>
              <a:off x="6073050" y="1902300"/>
              <a:ext cx="451475" cy="534550"/>
            </a:xfrm>
            <a:custGeom>
              <a:avLst/>
              <a:gdLst/>
              <a:ahLst/>
              <a:cxnLst/>
              <a:rect l="l" t="t" r="r" b="b"/>
              <a:pathLst>
                <a:path w="18059" h="21382" extrusionOk="0">
                  <a:moveTo>
                    <a:pt x="9990" y="834"/>
                  </a:moveTo>
                  <a:cubicBezTo>
                    <a:pt x="10474" y="834"/>
                    <a:pt x="10868" y="1216"/>
                    <a:pt x="10868" y="1685"/>
                  </a:cubicBezTo>
                  <a:lnTo>
                    <a:pt x="10868" y="9126"/>
                  </a:lnTo>
                  <a:cubicBezTo>
                    <a:pt x="10868" y="9348"/>
                    <a:pt x="11044" y="9530"/>
                    <a:pt x="11267" y="9541"/>
                  </a:cubicBezTo>
                  <a:cubicBezTo>
                    <a:pt x="11272" y="9541"/>
                    <a:pt x="11278" y="9541"/>
                    <a:pt x="11284" y="9541"/>
                  </a:cubicBezTo>
                  <a:cubicBezTo>
                    <a:pt x="11499" y="9541"/>
                    <a:pt x="11681" y="9378"/>
                    <a:pt x="11701" y="9163"/>
                  </a:cubicBezTo>
                  <a:lnTo>
                    <a:pt x="12310" y="2477"/>
                  </a:lnTo>
                  <a:cubicBezTo>
                    <a:pt x="12347" y="2035"/>
                    <a:pt x="12731" y="1698"/>
                    <a:pt x="13182" y="1698"/>
                  </a:cubicBezTo>
                  <a:cubicBezTo>
                    <a:pt x="13206" y="1698"/>
                    <a:pt x="13231" y="1699"/>
                    <a:pt x="13255" y="1701"/>
                  </a:cubicBezTo>
                  <a:cubicBezTo>
                    <a:pt x="13488" y="1719"/>
                    <a:pt x="13703" y="1828"/>
                    <a:pt x="13856" y="2004"/>
                  </a:cubicBezTo>
                  <a:cubicBezTo>
                    <a:pt x="14005" y="2173"/>
                    <a:pt x="14078" y="2395"/>
                    <a:pt x="14059" y="2619"/>
                  </a:cubicBezTo>
                  <a:lnTo>
                    <a:pt x="13524" y="9088"/>
                  </a:lnTo>
                  <a:cubicBezTo>
                    <a:pt x="13506" y="9306"/>
                    <a:pt x="13660" y="9501"/>
                    <a:pt x="13876" y="9535"/>
                  </a:cubicBezTo>
                  <a:cubicBezTo>
                    <a:pt x="13898" y="9538"/>
                    <a:pt x="13919" y="9540"/>
                    <a:pt x="13940" y="9540"/>
                  </a:cubicBezTo>
                  <a:cubicBezTo>
                    <a:pt x="14133" y="9540"/>
                    <a:pt x="14304" y="9407"/>
                    <a:pt x="14347" y="9214"/>
                  </a:cubicBezTo>
                  <a:lnTo>
                    <a:pt x="15428" y="4372"/>
                  </a:lnTo>
                  <a:cubicBezTo>
                    <a:pt x="15428" y="4368"/>
                    <a:pt x="15429" y="4363"/>
                    <a:pt x="15429" y="4360"/>
                  </a:cubicBezTo>
                  <a:cubicBezTo>
                    <a:pt x="15507" y="3954"/>
                    <a:pt x="15872" y="3672"/>
                    <a:pt x="16283" y="3672"/>
                  </a:cubicBezTo>
                  <a:cubicBezTo>
                    <a:pt x="16339" y="3672"/>
                    <a:pt x="16396" y="3677"/>
                    <a:pt x="16453" y="3688"/>
                  </a:cubicBezTo>
                  <a:cubicBezTo>
                    <a:pt x="16685" y="3730"/>
                    <a:pt x="16889" y="3864"/>
                    <a:pt x="17022" y="4058"/>
                  </a:cubicBezTo>
                  <a:cubicBezTo>
                    <a:pt x="17148" y="4242"/>
                    <a:pt x="17195" y="4468"/>
                    <a:pt x="17154" y="4686"/>
                  </a:cubicBezTo>
                  <a:lnTo>
                    <a:pt x="16041" y="10469"/>
                  </a:lnTo>
                  <a:lnTo>
                    <a:pt x="16041" y="10466"/>
                  </a:lnTo>
                  <a:lnTo>
                    <a:pt x="16038" y="10481"/>
                  </a:lnTo>
                  <a:cubicBezTo>
                    <a:pt x="16032" y="10510"/>
                    <a:pt x="16029" y="10538"/>
                    <a:pt x="16029" y="10568"/>
                  </a:cubicBezTo>
                  <a:lnTo>
                    <a:pt x="16029" y="13336"/>
                  </a:lnTo>
                  <a:cubicBezTo>
                    <a:pt x="16029" y="14946"/>
                    <a:pt x="15307" y="16580"/>
                    <a:pt x="14627" y="17303"/>
                  </a:cubicBezTo>
                  <a:cubicBezTo>
                    <a:pt x="14554" y="17379"/>
                    <a:pt x="14514" y="17482"/>
                    <a:pt x="14514" y="17588"/>
                  </a:cubicBezTo>
                  <a:lnTo>
                    <a:pt x="14514" y="18723"/>
                  </a:lnTo>
                  <a:lnTo>
                    <a:pt x="6823" y="18723"/>
                  </a:lnTo>
                  <a:lnTo>
                    <a:pt x="6823" y="17870"/>
                  </a:lnTo>
                  <a:cubicBezTo>
                    <a:pt x="6823" y="17640"/>
                    <a:pt x="6637" y="17454"/>
                    <a:pt x="6405" y="17454"/>
                  </a:cubicBezTo>
                  <a:cubicBezTo>
                    <a:pt x="6384" y="17454"/>
                    <a:pt x="5863" y="17403"/>
                    <a:pt x="4137" y="15116"/>
                  </a:cubicBezTo>
                  <a:cubicBezTo>
                    <a:pt x="3264" y="13957"/>
                    <a:pt x="2507" y="12788"/>
                    <a:pt x="2435" y="12679"/>
                  </a:cubicBezTo>
                  <a:cubicBezTo>
                    <a:pt x="2335" y="12485"/>
                    <a:pt x="1477" y="10653"/>
                    <a:pt x="948" y="9520"/>
                  </a:cubicBezTo>
                  <a:cubicBezTo>
                    <a:pt x="862" y="9317"/>
                    <a:pt x="859" y="9087"/>
                    <a:pt x="941" y="8884"/>
                  </a:cubicBezTo>
                  <a:cubicBezTo>
                    <a:pt x="1027" y="8664"/>
                    <a:pt x="1198" y="8490"/>
                    <a:pt x="1414" y="8399"/>
                  </a:cubicBezTo>
                  <a:cubicBezTo>
                    <a:pt x="1530" y="8348"/>
                    <a:pt x="1652" y="8324"/>
                    <a:pt x="1770" y="8324"/>
                  </a:cubicBezTo>
                  <a:cubicBezTo>
                    <a:pt x="2106" y="8324"/>
                    <a:pt x="2423" y="8514"/>
                    <a:pt x="2561" y="8833"/>
                  </a:cubicBezTo>
                  <a:cubicBezTo>
                    <a:pt x="2565" y="8842"/>
                    <a:pt x="2571" y="8853"/>
                    <a:pt x="2576" y="8863"/>
                  </a:cubicBezTo>
                  <a:lnTo>
                    <a:pt x="4179" y="11861"/>
                  </a:lnTo>
                  <a:cubicBezTo>
                    <a:pt x="4456" y="12416"/>
                    <a:pt x="4801" y="12541"/>
                    <a:pt x="5057" y="12541"/>
                  </a:cubicBezTo>
                  <a:cubicBezTo>
                    <a:pt x="5130" y="12541"/>
                    <a:pt x="5195" y="12531"/>
                    <a:pt x="5250" y="12518"/>
                  </a:cubicBezTo>
                  <a:cubicBezTo>
                    <a:pt x="5995" y="12334"/>
                    <a:pt x="6449" y="11117"/>
                    <a:pt x="6440" y="10535"/>
                  </a:cubicBezTo>
                  <a:lnTo>
                    <a:pt x="6455" y="9251"/>
                  </a:lnTo>
                  <a:cubicBezTo>
                    <a:pt x="6455" y="9235"/>
                    <a:pt x="6453" y="9218"/>
                    <a:pt x="6452" y="9203"/>
                  </a:cubicBezTo>
                  <a:lnTo>
                    <a:pt x="5771" y="2636"/>
                  </a:lnTo>
                  <a:cubicBezTo>
                    <a:pt x="5748" y="2412"/>
                    <a:pt x="5817" y="2188"/>
                    <a:pt x="5962" y="2016"/>
                  </a:cubicBezTo>
                  <a:cubicBezTo>
                    <a:pt x="6111" y="1837"/>
                    <a:pt x="6325" y="1723"/>
                    <a:pt x="6556" y="1701"/>
                  </a:cubicBezTo>
                  <a:cubicBezTo>
                    <a:pt x="6587" y="1698"/>
                    <a:pt x="6618" y="1696"/>
                    <a:pt x="6649" y="1696"/>
                  </a:cubicBezTo>
                  <a:cubicBezTo>
                    <a:pt x="7093" y="1696"/>
                    <a:pt x="7472" y="2021"/>
                    <a:pt x="7518" y="2458"/>
                  </a:cubicBezTo>
                  <a:lnTo>
                    <a:pt x="8215" y="9172"/>
                  </a:lnTo>
                  <a:cubicBezTo>
                    <a:pt x="8237" y="9385"/>
                    <a:pt x="8417" y="9546"/>
                    <a:pt x="8629" y="9546"/>
                  </a:cubicBezTo>
                  <a:cubicBezTo>
                    <a:pt x="8636" y="9546"/>
                    <a:pt x="8643" y="9546"/>
                    <a:pt x="8649" y="9545"/>
                  </a:cubicBezTo>
                  <a:cubicBezTo>
                    <a:pt x="8870" y="9535"/>
                    <a:pt x="9045" y="9354"/>
                    <a:pt x="9046" y="9133"/>
                  </a:cubicBezTo>
                  <a:lnTo>
                    <a:pt x="9114" y="1685"/>
                  </a:lnTo>
                  <a:cubicBezTo>
                    <a:pt x="9114" y="1216"/>
                    <a:pt x="9508" y="834"/>
                    <a:pt x="9990" y="834"/>
                  </a:cubicBezTo>
                  <a:close/>
                  <a:moveTo>
                    <a:pt x="14515" y="19559"/>
                  </a:moveTo>
                  <a:lnTo>
                    <a:pt x="14515" y="20547"/>
                  </a:lnTo>
                  <a:lnTo>
                    <a:pt x="6823" y="20547"/>
                  </a:lnTo>
                  <a:lnTo>
                    <a:pt x="6823" y="19559"/>
                  </a:lnTo>
                  <a:close/>
                  <a:moveTo>
                    <a:pt x="9992" y="0"/>
                  </a:moveTo>
                  <a:cubicBezTo>
                    <a:pt x="9046" y="0"/>
                    <a:pt x="8278" y="756"/>
                    <a:pt x="8278" y="1682"/>
                  </a:cubicBezTo>
                  <a:lnTo>
                    <a:pt x="8275" y="2027"/>
                  </a:lnTo>
                  <a:cubicBezTo>
                    <a:pt x="8050" y="1340"/>
                    <a:pt x="7394" y="862"/>
                    <a:pt x="6649" y="862"/>
                  </a:cubicBezTo>
                  <a:cubicBezTo>
                    <a:pt x="6590" y="862"/>
                    <a:pt x="6531" y="865"/>
                    <a:pt x="6471" y="871"/>
                  </a:cubicBezTo>
                  <a:cubicBezTo>
                    <a:pt x="6022" y="916"/>
                    <a:pt x="5608" y="1135"/>
                    <a:pt x="5320" y="1483"/>
                  </a:cubicBezTo>
                  <a:cubicBezTo>
                    <a:pt x="5030" y="1828"/>
                    <a:pt x="4893" y="2276"/>
                    <a:pt x="4941" y="2724"/>
                  </a:cubicBezTo>
                  <a:lnTo>
                    <a:pt x="5620" y="9266"/>
                  </a:lnTo>
                  <a:lnTo>
                    <a:pt x="5607" y="10532"/>
                  </a:lnTo>
                  <a:lnTo>
                    <a:pt x="5607" y="10546"/>
                  </a:lnTo>
                  <a:cubicBezTo>
                    <a:pt x="5610" y="10690"/>
                    <a:pt x="5538" y="10985"/>
                    <a:pt x="5396" y="11268"/>
                  </a:cubicBezTo>
                  <a:cubicBezTo>
                    <a:pt x="5262" y="11535"/>
                    <a:pt x="5132" y="11664"/>
                    <a:pt x="5071" y="11698"/>
                  </a:cubicBezTo>
                  <a:cubicBezTo>
                    <a:pt x="5042" y="11673"/>
                    <a:pt x="4988" y="11610"/>
                    <a:pt x="4926" y="11483"/>
                  </a:cubicBezTo>
                  <a:cubicBezTo>
                    <a:pt x="4924" y="11480"/>
                    <a:pt x="4921" y="11476"/>
                    <a:pt x="4920" y="11471"/>
                  </a:cubicBezTo>
                  <a:lnTo>
                    <a:pt x="3321" y="8482"/>
                  </a:lnTo>
                  <a:cubicBezTo>
                    <a:pt x="3042" y="7861"/>
                    <a:pt x="2422" y="7490"/>
                    <a:pt x="1769" y="7490"/>
                  </a:cubicBezTo>
                  <a:cubicBezTo>
                    <a:pt x="1541" y="7490"/>
                    <a:pt x="1309" y="7535"/>
                    <a:pt x="1086" y="7631"/>
                  </a:cubicBezTo>
                  <a:cubicBezTo>
                    <a:pt x="665" y="7810"/>
                    <a:pt x="333" y="8151"/>
                    <a:pt x="166" y="8576"/>
                  </a:cubicBezTo>
                  <a:cubicBezTo>
                    <a:pt x="0" y="8988"/>
                    <a:pt x="8" y="9450"/>
                    <a:pt x="185" y="9857"/>
                  </a:cubicBezTo>
                  <a:lnTo>
                    <a:pt x="190" y="9866"/>
                  </a:lnTo>
                  <a:cubicBezTo>
                    <a:pt x="1368" y="12391"/>
                    <a:pt x="1637" y="12958"/>
                    <a:pt x="1732" y="13120"/>
                  </a:cubicBezTo>
                  <a:lnTo>
                    <a:pt x="1729" y="13123"/>
                  </a:lnTo>
                  <a:cubicBezTo>
                    <a:pt x="1737" y="13135"/>
                    <a:pt x="2546" y="14393"/>
                    <a:pt x="3485" y="15635"/>
                  </a:cubicBezTo>
                  <a:cubicBezTo>
                    <a:pt x="4788" y="17361"/>
                    <a:pt x="5521" y="17982"/>
                    <a:pt x="5989" y="18191"/>
                  </a:cubicBezTo>
                  <a:lnTo>
                    <a:pt x="5989" y="20964"/>
                  </a:lnTo>
                  <a:cubicBezTo>
                    <a:pt x="5989" y="21195"/>
                    <a:pt x="6175" y="21382"/>
                    <a:pt x="6407" y="21382"/>
                  </a:cubicBezTo>
                  <a:lnTo>
                    <a:pt x="14933" y="21382"/>
                  </a:lnTo>
                  <a:cubicBezTo>
                    <a:pt x="15163" y="21382"/>
                    <a:pt x="15350" y="21195"/>
                    <a:pt x="15350" y="20964"/>
                  </a:cubicBezTo>
                  <a:lnTo>
                    <a:pt x="15350" y="17748"/>
                  </a:lnTo>
                  <a:cubicBezTo>
                    <a:pt x="16120" y="16843"/>
                    <a:pt x="16865" y="15093"/>
                    <a:pt x="16865" y="13335"/>
                  </a:cubicBezTo>
                  <a:lnTo>
                    <a:pt x="16865" y="10610"/>
                  </a:lnTo>
                  <a:lnTo>
                    <a:pt x="17973" y="4844"/>
                  </a:lnTo>
                  <a:cubicBezTo>
                    <a:pt x="18058" y="4408"/>
                    <a:pt x="17964" y="3955"/>
                    <a:pt x="17713" y="3590"/>
                  </a:cubicBezTo>
                  <a:cubicBezTo>
                    <a:pt x="17391" y="3118"/>
                    <a:pt x="16858" y="2837"/>
                    <a:pt x="16290" y="2837"/>
                  </a:cubicBezTo>
                  <a:cubicBezTo>
                    <a:pt x="16274" y="2837"/>
                    <a:pt x="16258" y="2837"/>
                    <a:pt x="16241" y="2837"/>
                  </a:cubicBezTo>
                  <a:cubicBezTo>
                    <a:pt x="15655" y="2854"/>
                    <a:pt x="15116" y="3166"/>
                    <a:pt x="14811" y="3667"/>
                  </a:cubicBezTo>
                  <a:lnTo>
                    <a:pt x="14893" y="2691"/>
                  </a:lnTo>
                  <a:cubicBezTo>
                    <a:pt x="14930" y="2243"/>
                    <a:pt x="14784" y="1798"/>
                    <a:pt x="14489" y="1459"/>
                  </a:cubicBezTo>
                  <a:cubicBezTo>
                    <a:pt x="14140" y="1059"/>
                    <a:pt x="13662" y="865"/>
                    <a:pt x="13186" y="865"/>
                  </a:cubicBezTo>
                  <a:cubicBezTo>
                    <a:pt x="12609" y="865"/>
                    <a:pt x="12035" y="1150"/>
                    <a:pt x="11704" y="1701"/>
                  </a:cubicBezTo>
                  <a:lnTo>
                    <a:pt x="11704" y="1685"/>
                  </a:lnTo>
                  <a:cubicBezTo>
                    <a:pt x="11704" y="756"/>
                    <a:pt x="10935" y="0"/>
                    <a:pt x="999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6286550" y="2207850"/>
              <a:ext cx="119725" cy="64750"/>
            </a:xfrm>
            <a:custGeom>
              <a:avLst/>
              <a:gdLst/>
              <a:ahLst/>
              <a:cxnLst/>
              <a:rect l="l" t="t" r="r" b="b"/>
              <a:pathLst>
                <a:path w="4789" h="2590" extrusionOk="0">
                  <a:moveTo>
                    <a:pt x="3517" y="835"/>
                  </a:moveTo>
                  <a:cubicBezTo>
                    <a:pt x="3770" y="835"/>
                    <a:pt x="3978" y="1041"/>
                    <a:pt x="3978" y="1295"/>
                  </a:cubicBezTo>
                  <a:cubicBezTo>
                    <a:pt x="3978" y="1549"/>
                    <a:pt x="3770" y="1755"/>
                    <a:pt x="3517" y="1755"/>
                  </a:cubicBezTo>
                  <a:cubicBezTo>
                    <a:pt x="3514" y="1755"/>
                    <a:pt x="3512" y="1755"/>
                    <a:pt x="3509" y="1755"/>
                  </a:cubicBezTo>
                  <a:lnTo>
                    <a:pt x="1280" y="1755"/>
                  </a:lnTo>
                  <a:cubicBezTo>
                    <a:pt x="1277" y="1755"/>
                    <a:pt x="1274" y="1755"/>
                    <a:pt x="1272" y="1755"/>
                  </a:cubicBezTo>
                  <a:cubicBezTo>
                    <a:pt x="1017" y="1755"/>
                    <a:pt x="811" y="1549"/>
                    <a:pt x="811" y="1295"/>
                  </a:cubicBezTo>
                  <a:cubicBezTo>
                    <a:pt x="811" y="1041"/>
                    <a:pt x="1017" y="835"/>
                    <a:pt x="1272" y="835"/>
                  </a:cubicBezTo>
                  <a:cubicBezTo>
                    <a:pt x="1274" y="835"/>
                    <a:pt x="1277" y="835"/>
                    <a:pt x="1280" y="835"/>
                  </a:cubicBezTo>
                  <a:lnTo>
                    <a:pt x="3509" y="835"/>
                  </a:lnTo>
                  <a:cubicBezTo>
                    <a:pt x="3512" y="835"/>
                    <a:pt x="3514" y="835"/>
                    <a:pt x="3517" y="835"/>
                  </a:cubicBezTo>
                  <a:close/>
                  <a:moveTo>
                    <a:pt x="1280" y="0"/>
                  </a:moveTo>
                  <a:cubicBezTo>
                    <a:pt x="571" y="8"/>
                    <a:pt x="0" y="586"/>
                    <a:pt x="0" y="1295"/>
                  </a:cubicBezTo>
                  <a:cubicBezTo>
                    <a:pt x="0" y="2004"/>
                    <a:pt x="571" y="2580"/>
                    <a:pt x="1280" y="2589"/>
                  </a:cubicBezTo>
                  <a:lnTo>
                    <a:pt x="3509" y="2589"/>
                  </a:lnTo>
                  <a:cubicBezTo>
                    <a:pt x="4218" y="2580"/>
                    <a:pt x="4788" y="2004"/>
                    <a:pt x="4788" y="1295"/>
                  </a:cubicBezTo>
                  <a:cubicBezTo>
                    <a:pt x="4788" y="586"/>
                    <a:pt x="4218" y="8"/>
                    <a:pt x="35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6291775" y="2298650"/>
              <a:ext cx="20875" cy="20925"/>
            </a:xfrm>
            <a:custGeom>
              <a:avLst/>
              <a:gdLst/>
              <a:ahLst/>
              <a:cxnLst/>
              <a:rect l="l" t="t" r="r" b="b"/>
              <a:pathLst>
                <a:path w="835" h="837" extrusionOk="0">
                  <a:moveTo>
                    <a:pt x="418" y="1"/>
                  </a:moveTo>
                  <a:cubicBezTo>
                    <a:pt x="187" y="1"/>
                    <a:pt x="0" y="189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48" y="837"/>
                    <a:pt x="835" y="650"/>
                    <a:pt x="835" y="419"/>
                  </a:cubicBezTo>
                  <a:cubicBezTo>
                    <a:pt x="835" y="189"/>
                    <a:pt x="648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6333550" y="2298650"/>
              <a:ext cx="20875" cy="20925"/>
            </a:xfrm>
            <a:custGeom>
              <a:avLst/>
              <a:gdLst/>
              <a:ahLst/>
              <a:cxnLst/>
              <a:rect l="l" t="t" r="r" b="b"/>
              <a:pathLst>
                <a:path w="835" h="837" extrusionOk="0">
                  <a:moveTo>
                    <a:pt x="417" y="1"/>
                  </a:moveTo>
                  <a:cubicBezTo>
                    <a:pt x="187" y="1"/>
                    <a:pt x="0" y="189"/>
                    <a:pt x="0" y="419"/>
                  </a:cubicBezTo>
                  <a:cubicBezTo>
                    <a:pt x="0" y="650"/>
                    <a:pt x="187" y="837"/>
                    <a:pt x="417" y="837"/>
                  </a:cubicBezTo>
                  <a:cubicBezTo>
                    <a:pt x="648" y="837"/>
                    <a:pt x="835" y="650"/>
                    <a:pt x="835" y="419"/>
                  </a:cubicBezTo>
                  <a:cubicBezTo>
                    <a:pt x="835" y="189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6375300" y="2298650"/>
              <a:ext cx="20900" cy="20925"/>
            </a:xfrm>
            <a:custGeom>
              <a:avLst/>
              <a:gdLst/>
              <a:ahLst/>
              <a:cxnLst/>
              <a:rect l="l" t="t" r="r" b="b"/>
              <a:pathLst>
                <a:path w="836" h="837" extrusionOk="0">
                  <a:moveTo>
                    <a:pt x="417" y="1"/>
                  </a:moveTo>
                  <a:cubicBezTo>
                    <a:pt x="187" y="1"/>
                    <a:pt x="1" y="189"/>
                    <a:pt x="1" y="419"/>
                  </a:cubicBezTo>
                  <a:cubicBezTo>
                    <a:pt x="1" y="650"/>
                    <a:pt x="187" y="837"/>
                    <a:pt x="417" y="837"/>
                  </a:cubicBezTo>
                  <a:cubicBezTo>
                    <a:pt x="649" y="837"/>
                    <a:pt x="835" y="650"/>
                    <a:pt x="835" y="419"/>
                  </a:cubicBezTo>
                  <a:cubicBezTo>
                    <a:pt x="835" y="189"/>
                    <a:pt x="649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6414975" y="22913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17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49"/>
                    <a:pt x="187" y="835"/>
                    <a:pt x="417" y="835"/>
                  </a:cubicBezTo>
                  <a:cubicBezTo>
                    <a:pt x="649" y="835"/>
                    <a:pt x="835" y="649"/>
                    <a:pt x="835" y="417"/>
                  </a:cubicBezTo>
                  <a:cubicBezTo>
                    <a:pt x="835" y="187"/>
                    <a:pt x="649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6426250" y="2250800"/>
              <a:ext cx="20925" cy="20925"/>
            </a:xfrm>
            <a:custGeom>
              <a:avLst/>
              <a:gdLst/>
              <a:ahLst/>
              <a:cxnLst/>
              <a:rect l="l" t="t" r="r" b="b"/>
              <a:pathLst>
                <a:path w="837" h="837" extrusionOk="0">
                  <a:moveTo>
                    <a:pt x="419" y="1"/>
                  </a:moveTo>
                  <a:cubicBezTo>
                    <a:pt x="189" y="1"/>
                    <a:pt x="1" y="187"/>
                    <a:pt x="1" y="419"/>
                  </a:cubicBezTo>
                  <a:cubicBezTo>
                    <a:pt x="1" y="649"/>
                    <a:pt x="189" y="837"/>
                    <a:pt x="419" y="837"/>
                  </a:cubicBezTo>
                  <a:cubicBezTo>
                    <a:pt x="650" y="837"/>
                    <a:pt x="837" y="649"/>
                    <a:pt x="837" y="419"/>
                  </a:cubicBezTo>
                  <a:cubicBezTo>
                    <a:pt x="837" y="187"/>
                    <a:pt x="65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6428000" y="2205225"/>
              <a:ext cx="20925" cy="20900"/>
            </a:xfrm>
            <a:custGeom>
              <a:avLst/>
              <a:gdLst/>
              <a:ahLst/>
              <a:cxnLst/>
              <a:rect l="l" t="t" r="r" b="b"/>
              <a:pathLst>
                <a:path w="837" h="836" extrusionOk="0">
                  <a:moveTo>
                    <a:pt x="419" y="1"/>
                  </a:moveTo>
                  <a:cubicBezTo>
                    <a:pt x="188" y="1"/>
                    <a:pt x="1" y="187"/>
                    <a:pt x="1" y="419"/>
                  </a:cubicBezTo>
                  <a:cubicBezTo>
                    <a:pt x="1" y="649"/>
                    <a:pt x="188" y="835"/>
                    <a:pt x="419" y="835"/>
                  </a:cubicBezTo>
                  <a:cubicBezTo>
                    <a:pt x="650" y="835"/>
                    <a:pt x="837" y="649"/>
                    <a:pt x="837" y="419"/>
                  </a:cubicBezTo>
                  <a:cubicBezTo>
                    <a:pt x="837" y="187"/>
                    <a:pt x="65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6431675" y="2167650"/>
              <a:ext cx="20925" cy="20875"/>
            </a:xfrm>
            <a:custGeom>
              <a:avLst/>
              <a:gdLst/>
              <a:ahLst/>
              <a:cxnLst/>
              <a:rect l="l" t="t" r="r" b="b"/>
              <a:pathLst>
                <a:path w="837" h="835" extrusionOk="0">
                  <a:moveTo>
                    <a:pt x="418" y="0"/>
                  </a:moveTo>
                  <a:cubicBezTo>
                    <a:pt x="187" y="0"/>
                    <a:pt x="0" y="187"/>
                    <a:pt x="0" y="418"/>
                  </a:cubicBezTo>
                  <a:cubicBezTo>
                    <a:pt x="0" y="648"/>
                    <a:pt x="187" y="835"/>
                    <a:pt x="418" y="835"/>
                  </a:cubicBezTo>
                  <a:cubicBezTo>
                    <a:pt x="648" y="835"/>
                    <a:pt x="836" y="648"/>
                    <a:pt x="836" y="418"/>
                  </a:cubicBezTo>
                  <a:cubicBezTo>
                    <a:pt x="836" y="187"/>
                    <a:pt x="648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6387800" y="2167650"/>
              <a:ext cx="20950" cy="20875"/>
            </a:xfrm>
            <a:custGeom>
              <a:avLst/>
              <a:gdLst/>
              <a:ahLst/>
              <a:cxnLst/>
              <a:rect l="l" t="t" r="r" b="b"/>
              <a:pathLst>
                <a:path w="838" h="835" extrusionOk="0">
                  <a:moveTo>
                    <a:pt x="419" y="0"/>
                  </a:moveTo>
                  <a:cubicBezTo>
                    <a:pt x="189" y="0"/>
                    <a:pt x="1" y="187"/>
                    <a:pt x="1" y="418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8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6345000" y="2166600"/>
              <a:ext cx="20925" cy="20925"/>
            </a:xfrm>
            <a:custGeom>
              <a:avLst/>
              <a:gdLst/>
              <a:ahLst/>
              <a:cxnLst/>
              <a:rect l="l" t="t" r="r" b="b"/>
              <a:pathLst>
                <a:path w="837" h="837" extrusionOk="0">
                  <a:moveTo>
                    <a:pt x="418" y="1"/>
                  </a:moveTo>
                  <a:cubicBezTo>
                    <a:pt x="189" y="1"/>
                    <a:pt x="0" y="187"/>
                    <a:pt x="0" y="419"/>
                  </a:cubicBezTo>
                  <a:cubicBezTo>
                    <a:pt x="0" y="648"/>
                    <a:pt x="189" y="837"/>
                    <a:pt x="418" y="837"/>
                  </a:cubicBezTo>
                  <a:cubicBezTo>
                    <a:pt x="650" y="837"/>
                    <a:pt x="837" y="648"/>
                    <a:pt x="837" y="419"/>
                  </a:cubicBezTo>
                  <a:cubicBezTo>
                    <a:pt x="837" y="187"/>
                    <a:pt x="65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6302225" y="2166600"/>
              <a:ext cx="20900" cy="20925"/>
            </a:xfrm>
            <a:custGeom>
              <a:avLst/>
              <a:gdLst/>
              <a:ahLst/>
              <a:cxnLst/>
              <a:rect l="l" t="t" r="r" b="b"/>
              <a:pathLst>
                <a:path w="836" h="837" extrusionOk="0">
                  <a:moveTo>
                    <a:pt x="417" y="1"/>
                  </a:moveTo>
                  <a:cubicBezTo>
                    <a:pt x="187" y="1"/>
                    <a:pt x="0" y="187"/>
                    <a:pt x="0" y="419"/>
                  </a:cubicBezTo>
                  <a:cubicBezTo>
                    <a:pt x="0" y="648"/>
                    <a:pt x="187" y="837"/>
                    <a:pt x="417" y="837"/>
                  </a:cubicBezTo>
                  <a:cubicBezTo>
                    <a:pt x="648" y="837"/>
                    <a:pt x="835" y="648"/>
                    <a:pt x="835" y="419"/>
                  </a:cubicBez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6258175" y="2167650"/>
              <a:ext cx="20925" cy="20875"/>
            </a:xfrm>
            <a:custGeom>
              <a:avLst/>
              <a:gdLst/>
              <a:ahLst/>
              <a:cxnLst/>
              <a:rect l="l" t="t" r="r" b="b"/>
              <a:pathLst>
                <a:path w="837" h="835" extrusionOk="0">
                  <a:moveTo>
                    <a:pt x="419" y="0"/>
                  </a:moveTo>
                  <a:cubicBezTo>
                    <a:pt x="189" y="0"/>
                    <a:pt x="1" y="187"/>
                    <a:pt x="1" y="418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8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6247250" y="22089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17" y="0"/>
                  </a:moveTo>
                  <a:cubicBezTo>
                    <a:pt x="187" y="0"/>
                    <a:pt x="0" y="187"/>
                    <a:pt x="0" y="418"/>
                  </a:cubicBezTo>
                  <a:cubicBezTo>
                    <a:pt x="0" y="648"/>
                    <a:pt x="187" y="835"/>
                    <a:pt x="417" y="835"/>
                  </a:cubicBezTo>
                  <a:cubicBezTo>
                    <a:pt x="648" y="835"/>
                    <a:pt x="835" y="648"/>
                    <a:pt x="835" y="418"/>
                  </a:cubicBezTo>
                  <a:cubicBezTo>
                    <a:pt x="835" y="187"/>
                    <a:pt x="648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6247250" y="2250650"/>
              <a:ext cx="20875" cy="20900"/>
            </a:xfrm>
            <a:custGeom>
              <a:avLst/>
              <a:gdLst/>
              <a:ahLst/>
              <a:cxnLst/>
              <a:rect l="l" t="t" r="r" b="b"/>
              <a:pathLst>
                <a:path w="835" h="836" extrusionOk="0">
                  <a:moveTo>
                    <a:pt x="417" y="1"/>
                  </a:moveTo>
                  <a:cubicBezTo>
                    <a:pt x="187" y="1"/>
                    <a:pt x="0" y="187"/>
                    <a:pt x="0" y="419"/>
                  </a:cubicBezTo>
                  <a:cubicBezTo>
                    <a:pt x="0" y="649"/>
                    <a:pt x="187" y="835"/>
                    <a:pt x="417" y="835"/>
                  </a:cubicBezTo>
                  <a:cubicBezTo>
                    <a:pt x="648" y="835"/>
                    <a:pt x="835" y="649"/>
                    <a:pt x="835" y="419"/>
                  </a:cubicBezTo>
                  <a:cubicBezTo>
                    <a:pt x="835" y="187"/>
                    <a:pt x="648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6202850" y="225065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19" y="1"/>
                  </a:moveTo>
                  <a:cubicBezTo>
                    <a:pt x="188" y="1"/>
                    <a:pt x="1" y="187"/>
                    <a:pt x="1" y="419"/>
                  </a:cubicBezTo>
                  <a:cubicBezTo>
                    <a:pt x="1" y="649"/>
                    <a:pt x="188" y="835"/>
                    <a:pt x="419" y="835"/>
                  </a:cubicBezTo>
                  <a:cubicBezTo>
                    <a:pt x="649" y="835"/>
                    <a:pt x="836" y="649"/>
                    <a:pt x="836" y="419"/>
                  </a:cubicBezTo>
                  <a:cubicBezTo>
                    <a:pt x="836" y="187"/>
                    <a:pt x="64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6248950" y="2297650"/>
              <a:ext cx="20925" cy="20900"/>
            </a:xfrm>
            <a:custGeom>
              <a:avLst/>
              <a:gdLst/>
              <a:ahLst/>
              <a:cxnLst/>
              <a:rect l="l" t="t" r="r" b="b"/>
              <a:pathLst>
                <a:path w="837" h="836" extrusionOk="0">
                  <a:moveTo>
                    <a:pt x="419" y="0"/>
                  </a:moveTo>
                  <a:cubicBezTo>
                    <a:pt x="189" y="0"/>
                    <a:pt x="1" y="187"/>
                    <a:pt x="1" y="417"/>
                  </a:cubicBezTo>
                  <a:cubicBezTo>
                    <a:pt x="1" y="648"/>
                    <a:pt x="189" y="835"/>
                    <a:pt x="419" y="835"/>
                  </a:cubicBezTo>
                  <a:cubicBezTo>
                    <a:pt x="650" y="835"/>
                    <a:pt x="837" y="648"/>
                    <a:pt x="837" y="417"/>
                  </a:cubicBezTo>
                  <a:cubicBezTo>
                    <a:pt x="837" y="187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81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50"/>
          <p:cNvGrpSpPr/>
          <p:nvPr/>
        </p:nvGrpSpPr>
        <p:grpSpPr>
          <a:xfrm>
            <a:off x="831654" y="3619312"/>
            <a:ext cx="423113" cy="482423"/>
            <a:chOff x="1178525" y="3607550"/>
            <a:chExt cx="468875" cy="534600"/>
          </a:xfrm>
        </p:grpSpPr>
        <p:sp>
          <p:nvSpPr>
            <p:cNvPr id="665" name="Google Shape;665;p50"/>
            <p:cNvSpPr/>
            <p:nvPr/>
          </p:nvSpPr>
          <p:spPr>
            <a:xfrm>
              <a:off x="1381850" y="3651950"/>
              <a:ext cx="65150" cy="62675"/>
            </a:xfrm>
            <a:custGeom>
              <a:avLst/>
              <a:gdLst/>
              <a:ahLst/>
              <a:cxnLst/>
              <a:rect l="l" t="t" r="r" b="b"/>
              <a:pathLst>
                <a:path w="2606" h="2507" extrusionOk="0">
                  <a:moveTo>
                    <a:pt x="1348" y="835"/>
                  </a:moveTo>
                  <a:cubicBezTo>
                    <a:pt x="1563" y="835"/>
                    <a:pt x="1770" y="1001"/>
                    <a:pt x="1770" y="1253"/>
                  </a:cubicBezTo>
                  <a:cubicBezTo>
                    <a:pt x="1768" y="1485"/>
                    <a:pt x="1580" y="1672"/>
                    <a:pt x="1349" y="1672"/>
                  </a:cubicBezTo>
                  <a:cubicBezTo>
                    <a:pt x="977" y="1669"/>
                    <a:pt x="793" y="1219"/>
                    <a:pt x="1056" y="956"/>
                  </a:cubicBezTo>
                  <a:cubicBezTo>
                    <a:pt x="1141" y="872"/>
                    <a:pt x="1245" y="835"/>
                    <a:pt x="1348" y="835"/>
                  </a:cubicBezTo>
                  <a:close/>
                  <a:moveTo>
                    <a:pt x="1351" y="1"/>
                  </a:moveTo>
                  <a:cubicBezTo>
                    <a:pt x="1350" y="1"/>
                    <a:pt x="1350" y="1"/>
                    <a:pt x="1349" y="1"/>
                  </a:cubicBezTo>
                  <a:cubicBezTo>
                    <a:pt x="842" y="2"/>
                    <a:pt x="386" y="308"/>
                    <a:pt x="193" y="777"/>
                  </a:cubicBezTo>
                  <a:cubicBezTo>
                    <a:pt x="0" y="1245"/>
                    <a:pt x="109" y="1783"/>
                    <a:pt x="468" y="2142"/>
                  </a:cubicBezTo>
                  <a:cubicBezTo>
                    <a:pt x="707" y="2380"/>
                    <a:pt x="1027" y="2506"/>
                    <a:pt x="1352" y="2506"/>
                  </a:cubicBezTo>
                  <a:cubicBezTo>
                    <a:pt x="1514" y="2506"/>
                    <a:pt x="1677" y="2475"/>
                    <a:pt x="1832" y="2411"/>
                  </a:cubicBezTo>
                  <a:cubicBezTo>
                    <a:pt x="2301" y="2216"/>
                    <a:pt x="2606" y="1760"/>
                    <a:pt x="2606" y="1253"/>
                  </a:cubicBezTo>
                  <a:cubicBezTo>
                    <a:pt x="2604" y="562"/>
                    <a:pt x="2043" y="1"/>
                    <a:pt x="135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E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1401300" y="3828800"/>
              <a:ext cx="24425" cy="20950"/>
            </a:xfrm>
            <a:custGeom>
              <a:avLst/>
              <a:gdLst/>
              <a:ahLst/>
              <a:cxnLst/>
              <a:rect l="l" t="t" r="r" b="b"/>
              <a:pathLst>
                <a:path w="977" h="838" extrusionOk="0">
                  <a:moveTo>
                    <a:pt x="559" y="1"/>
                  </a:moveTo>
                  <a:cubicBezTo>
                    <a:pt x="187" y="2"/>
                    <a:pt x="0" y="452"/>
                    <a:pt x="265" y="714"/>
                  </a:cubicBezTo>
                  <a:cubicBezTo>
                    <a:pt x="349" y="799"/>
                    <a:pt x="454" y="837"/>
                    <a:pt x="556" y="837"/>
                  </a:cubicBezTo>
                  <a:cubicBezTo>
                    <a:pt x="771" y="837"/>
                    <a:pt x="977" y="670"/>
                    <a:pt x="977" y="419"/>
                  </a:cubicBezTo>
                  <a:cubicBezTo>
                    <a:pt x="977" y="189"/>
                    <a:pt x="789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E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1178525" y="3607550"/>
              <a:ext cx="468875" cy="534600"/>
            </a:xfrm>
            <a:custGeom>
              <a:avLst/>
              <a:gdLst/>
              <a:ahLst/>
              <a:cxnLst/>
              <a:rect l="l" t="t" r="r" b="b"/>
              <a:pathLst>
                <a:path w="18755" h="21384" extrusionOk="0">
                  <a:moveTo>
                    <a:pt x="9482" y="836"/>
                  </a:moveTo>
                  <a:cubicBezTo>
                    <a:pt x="9690" y="836"/>
                    <a:pt x="9898" y="865"/>
                    <a:pt x="10100" y="921"/>
                  </a:cubicBezTo>
                  <a:cubicBezTo>
                    <a:pt x="11078" y="1193"/>
                    <a:pt x="11769" y="2089"/>
                    <a:pt x="11769" y="3113"/>
                  </a:cubicBezTo>
                  <a:cubicBezTo>
                    <a:pt x="11769" y="4369"/>
                    <a:pt x="10743" y="5390"/>
                    <a:pt x="9482" y="5390"/>
                  </a:cubicBezTo>
                  <a:cubicBezTo>
                    <a:pt x="8220" y="5390"/>
                    <a:pt x="7193" y="4369"/>
                    <a:pt x="7193" y="3113"/>
                  </a:cubicBezTo>
                  <a:cubicBezTo>
                    <a:pt x="7193" y="2055"/>
                    <a:pt x="7930" y="1136"/>
                    <a:pt x="8958" y="897"/>
                  </a:cubicBezTo>
                  <a:cubicBezTo>
                    <a:pt x="9130" y="856"/>
                    <a:pt x="9306" y="836"/>
                    <a:pt x="9482" y="836"/>
                  </a:cubicBezTo>
                  <a:close/>
                  <a:moveTo>
                    <a:pt x="6528" y="2099"/>
                  </a:moveTo>
                  <a:lnTo>
                    <a:pt x="6528" y="2099"/>
                  </a:lnTo>
                  <a:cubicBezTo>
                    <a:pt x="6415" y="2426"/>
                    <a:pt x="6357" y="2768"/>
                    <a:pt x="6357" y="3113"/>
                  </a:cubicBezTo>
                  <a:cubicBezTo>
                    <a:pt x="6357" y="4830"/>
                    <a:pt x="7759" y="6226"/>
                    <a:pt x="9482" y="6226"/>
                  </a:cubicBezTo>
                  <a:cubicBezTo>
                    <a:pt x="11205" y="6226"/>
                    <a:pt x="12607" y="4829"/>
                    <a:pt x="12607" y="3113"/>
                  </a:cubicBezTo>
                  <a:cubicBezTo>
                    <a:pt x="12607" y="2768"/>
                    <a:pt x="12548" y="2426"/>
                    <a:pt x="12435" y="2099"/>
                  </a:cubicBezTo>
                  <a:lnTo>
                    <a:pt x="12435" y="2099"/>
                  </a:lnTo>
                  <a:cubicBezTo>
                    <a:pt x="13752" y="3452"/>
                    <a:pt x="13973" y="5529"/>
                    <a:pt x="12968" y="7126"/>
                  </a:cubicBezTo>
                  <a:lnTo>
                    <a:pt x="5995" y="7126"/>
                  </a:lnTo>
                  <a:cubicBezTo>
                    <a:pt x="4991" y="5529"/>
                    <a:pt x="5210" y="3452"/>
                    <a:pt x="6528" y="2099"/>
                  </a:cubicBezTo>
                  <a:close/>
                  <a:moveTo>
                    <a:pt x="12756" y="7961"/>
                  </a:moveTo>
                  <a:lnTo>
                    <a:pt x="12756" y="8851"/>
                  </a:lnTo>
                  <a:lnTo>
                    <a:pt x="11142" y="8851"/>
                  </a:lnTo>
                  <a:cubicBezTo>
                    <a:pt x="10912" y="8851"/>
                    <a:pt x="10725" y="9039"/>
                    <a:pt x="10725" y="9269"/>
                  </a:cubicBezTo>
                  <a:cubicBezTo>
                    <a:pt x="10725" y="9500"/>
                    <a:pt x="10912" y="9687"/>
                    <a:pt x="11142" y="9687"/>
                  </a:cubicBezTo>
                  <a:lnTo>
                    <a:pt x="12756" y="9687"/>
                  </a:lnTo>
                  <a:lnTo>
                    <a:pt x="12756" y="10620"/>
                  </a:lnTo>
                  <a:lnTo>
                    <a:pt x="6207" y="10620"/>
                  </a:lnTo>
                  <a:lnTo>
                    <a:pt x="6207" y="9687"/>
                  </a:lnTo>
                  <a:lnTo>
                    <a:pt x="7796" y="9687"/>
                  </a:lnTo>
                  <a:cubicBezTo>
                    <a:pt x="8026" y="9687"/>
                    <a:pt x="8214" y="9500"/>
                    <a:pt x="8214" y="9269"/>
                  </a:cubicBezTo>
                  <a:cubicBezTo>
                    <a:pt x="8214" y="9039"/>
                    <a:pt x="8026" y="8851"/>
                    <a:pt x="7796" y="8851"/>
                  </a:cubicBezTo>
                  <a:lnTo>
                    <a:pt x="6207" y="8851"/>
                  </a:lnTo>
                  <a:lnTo>
                    <a:pt x="6207" y="7961"/>
                  </a:lnTo>
                  <a:close/>
                  <a:moveTo>
                    <a:pt x="1468" y="13194"/>
                  </a:moveTo>
                  <a:cubicBezTo>
                    <a:pt x="1683" y="13194"/>
                    <a:pt x="1890" y="13361"/>
                    <a:pt x="1890" y="13613"/>
                  </a:cubicBezTo>
                  <a:cubicBezTo>
                    <a:pt x="1888" y="13845"/>
                    <a:pt x="1700" y="14031"/>
                    <a:pt x="1469" y="14031"/>
                  </a:cubicBezTo>
                  <a:cubicBezTo>
                    <a:pt x="1097" y="14028"/>
                    <a:pt x="913" y="13579"/>
                    <a:pt x="1177" y="13316"/>
                  </a:cubicBezTo>
                  <a:cubicBezTo>
                    <a:pt x="1262" y="13232"/>
                    <a:pt x="1366" y="13194"/>
                    <a:pt x="1468" y="13194"/>
                  </a:cubicBezTo>
                  <a:close/>
                  <a:moveTo>
                    <a:pt x="17499" y="13188"/>
                  </a:moveTo>
                  <a:cubicBezTo>
                    <a:pt x="17602" y="13188"/>
                    <a:pt x="17707" y="13226"/>
                    <a:pt x="17793" y="13312"/>
                  </a:cubicBezTo>
                  <a:cubicBezTo>
                    <a:pt x="18059" y="13576"/>
                    <a:pt x="17872" y="14031"/>
                    <a:pt x="17496" y="14031"/>
                  </a:cubicBezTo>
                  <a:cubicBezTo>
                    <a:pt x="17265" y="14031"/>
                    <a:pt x="17077" y="13845"/>
                    <a:pt x="17077" y="13613"/>
                  </a:cubicBezTo>
                  <a:lnTo>
                    <a:pt x="17075" y="13613"/>
                  </a:lnTo>
                  <a:cubicBezTo>
                    <a:pt x="17073" y="13358"/>
                    <a:pt x="17281" y="13188"/>
                    <a:pt x="17499" y="13188"/>
                  </a:cubicBezTo>
                  <a:close/>
                  <a:moveTo>
                    <a:pt x="6111" y="13612"/>
                  </a:moveTo>
                  <a:cubicBezTo>
                    <a:pt x="6326" y="13612"/>
                    <a:pt x="6531" y="13779"/>
                    <a:pt x="6531" y="14031"/>
                  </a:cubicBezTo>
                  <a:cubicBezTo>
                    <a:pt x="6531" y="14263"/>
                    <a:pt x="6343" y="14450"/>
                    <a:pt x="6110" y="14450"/>
                  </a:cubicBezTo>
                  <a:cubicBezTo>
                    <a:pt x="5739" y="14447"/>
                    <a:pt x="5555" y="13996"/>
                    <a:pt x="5819" y="13734"/>
                  </a:cubicBezTo>
                  <a:cubicBezTo>
                    <a:pt x="5904" y="13650"/>
                    <a:pt x="6009" y="13612"/>
                    <a:pt x="6111" y="13612"/>
                  </a:cubicBezTo>
                  <a:close/>
                  <a:moveTo>
                    <a:pt x="12687" y="13612"/>
                  </a:moveTo>
                  <a:cubicBezTo>
                    <a:pt x="13059" y="13615"/>
                    <a:pt x="13243" y="14066"/>
                    <a:pt x="12978" y="14327"/>
                  </a:cubicBezTo>
                  <a:cubicBezTo>
                    <a:pt x="12893" y="14412"/>
                    <a:pt x="12789" y="14450"/>
                    <a:pt x="12687" y="14450"/>
                  </a:cubicBezTo>
                  <a:cubicBezTo>
                    <a:pt x="12472" y="14450"/>
                    <a:pt x="12266" y="14283"/>
                    <a:pt x="12266" y="14030"/>
                  </a:cubicBezTo>
                  <a:cubicBezTo>
                    <a:pt x="12268" y="13799"/>
                    <a:pt x="12456" y="13612"/>
                    <a:pt x="12687" y="13612"/>
                  </a:cubicBezTo>
                  <a:close/>
                  <a:moveTo>
                    <a:pt x="15430" y="17514"/>
                  </a:moveTo>
                  <a:cubicBezTo>
                    <a:pt x="15645" y="17514"/>
                    <a:pt x="15851" y="17681"/>
                    <a:pt x="15852" y="17933"/>
                  </a:cubicBezTo>
                  <a:cubicBezTo>
                    <a:pt x="15851" y="18164"/>
                    <a:pt x="15663" y="18351"/>
                    <a:pt x="15431" y="18351"/>
                  </a:cubicBezTo>
                  <a:cubicBezTo>
                    <a:pt x="15060" y="18348"/>
                    <a:pt x="14876" y="17898"/>
                    <a:pt x="15139" y="17636"/>
                  </a:cubicBezTo>
                  <a:cubicBezTo>
                    <a:pt x="15224" y="17551"/>
                    <a:pt x="15328" y="17514"/>
                    <a:pt x="15430" y="17514"/>
                  </a:cubicBezTo>
                  <a:close/>
                  <a:moveTo>
                    <a:pt x="11510" y="17515"/>
                  </a:moveTo>
                  <a:cubicBezTo>
                    <a:pt x="11741" y="17515"/>
                    <a:pt x="11929" y="17701"/>
                    <a:pt x="11929" y="17933"/>
                  </a:cubicBezTo>
                  <a:cubicBezTo>
                    <a:pt x="11929" y="18164"/>
                    <a:pt x="11741" y="18351"/>
                    <a:pt x="11510" y="18351"/>
                  </a:cubicBezTo>
                  <a:cubicBezTo>
                    <a:pt x="11507" y="18351"/>
                    <a:pt x="11504" y="18351"/>
                    <a:pt x="11502" y="18351"/>
                  </a:cubicBezTo>
                  <a:lnTo>
                    <a:pt x="11500" y="18351"/>
                  </a:lnTo>
                  <a:cubicBezTo>
                    <a:pt x="11497" y="18351"/>
                    <a:pt x="11495" y="18351"/>
                    <a:pt x="11492" y="18351"/>
                  </a:cubicBezTo>
                  <a:cubicBezTo>
                    <a:pt x="11261" y="18351"/>
                    <a:pt x="11073" y="18164"/>
                    <a:pt x="11073" y="17933"/>
                  </a:cubicBezTo>
                  <a:cubicBezTo>
                    <a:pt x="11073" y="17701"/>
                    <a:pt x="11261" y="17515"/>
                    <a:pt x="11492" y="17515"/>
                  </a:cubicBezTo>
                  <a:cubicBezTo>
                    <a:pt x="11495" y="17515"/>
                    <a:pt x="11497" y="17515"/>
                    <a:pt x="11500" y="17515"/>
                  </a:cubicBezTo>
                  <a:lnTo>
                    <a:pt x="11502" y="17515"/>
                  </a:lnTo>
                  <a:cubicBezTo>
                    <a:pt x="11504" y="17515"/>
                    <a:pt x="11507" y="17515"/>
                    <a:pt x="11510" y="17515"/>
                  </a:cubicBezTo>
                  <a:close/>
                  <a:moveTo>
                    <a:pt x="3533" y="17515"/>
                  </a:moveTo>
                  <a:cubicBezTo>
                    <a:pt x="3905" y="17518"/>
                    <a:pt x="4089" y="17967"/>
                    <a:pt x="3826" y="18230"/>
                  </a:cubicBezTo>
                  <a:cubicBezTo>
                    <a:pt x="3741" y="18314"/>
                    <a:pt x="3637" y="18352"/>
                    <a:pt x="3534" y="18352"/>
                  </a:cubicBezTo>
                  <a:cubicBezTo>
                    <a:pt x="3319" y="18352"/>
                    <a:pt x="3112" y="18185"/>
                    <a:pt x="3112" y="17933"/>
                  </a:cubicBezTo>
                  <a:cubicBezTo>
                    <a:pt x="3114" y="17701"/>
                    <a:pt x="3302" y="17515"/>
                    <a:pt x="3533" y="17515"/>
                  </a:cubicBezTo>
                  <a:close/>
                  <a:moveTo>
                    <a:pt x="7257" y="17515"/>
                  </a:moveTo>
                  <a:cubicBezTo>
                    <a:pt x="7490" y="17516"/>
                    <a:pt x="7678" y="17704"/>
                    <a:pt x="7678" y="17937"/>
                  </a:cubicBezTo>
                  <a:cubicBezTo>
                    <a:pt x="7678" y="18169"/>
                    <a:pt x="7488" y="18357"/>
                    <a:pt x="7257" y="18357"/>
                  </a:cubicBezTo>
                  <a:cubicBezTo>
                    <a:pt x="7024" y="18357"/>
                    <a:pt x="6836" y="18169"/>
                    <a:pt x="6836" y="17937"/>
                  </a:cubicBezTo>
                  <a:cubicBezTo>
                    <a:pt x="6834" y="17704"/>
                    <a:pt x="7023" y="17516"/>
                    <a:pt x="7256" y="17515"/>
                  </a:cubicBezTo>
                  <a:close/>
                  <a:moveTo>
                    <a:pt x="9483" y="0"/>
                  </a:moveTo>
                  <a:cubicBezTo>
                    <a:pt x="9283" y="0"/>
                    <a:pt x="9083" y="19"/>
                    <a:pt x="8886" y="57"/>
                  </a:cubicBezTo>
                  <a:cubicBezTo>
                    <a:pt x="6402" y="355"/>
                    <a:pt x="4532" y="2455"/>
                    <a:pt x="4532" y="4951"/>
                  </a:cubicBezTo>
                  <a:cubicBezTo>
                    <a:pt x="4531" y="5930"/>
                    <a:pt x="4823" y="6887"/>
                    <a:pt x="5371" y="7697"/>
                  </a:cubicBezTo>
                  <a:lnTo>
                    <a:pt x="5371" y="10793"/>
                  </a:lnTo>
                  <a:lnTo>
                    <a:pt x="2184" y="12582"/>
                  </a:lnTo>
                  <a:cubicBezTo>
                    <a:pt x="1963" y="12429"/>
                    <a:pt x="1715" y="12357"/>
                    <a:pt x="1470" y="12357"/>
                  </a:cubicBezTo>
                  <a:cubicBezTo>
                    <a:pt x="989" y="12357"/>
                    <a:pt x="523" y="12634"/>
                    <a:pt x="314" y="13116"/>
                  </a:cubicBezTo>
                  <a:cubicBezTo>
                    <a:pt x="1" y="13845"/>
                    <a:pt x="435" y="14678"/>
                    <a:pt x="1212" y="14841"/>
                  </a:cubicBezTo>
                  <a:lnTo>
                    <a:pt x="2542" y="17165"/>
                  </a:lnTo>
                  <a:cubicBezTo>
                    <a:pt x="2211" y="17588"/>
                    <a:pt x="2188" y="18176"/>
                    <a:pt x="2485" y="18622"/>
                  </a:cubicBezTo>
                  <a:lnTo>
                    <a:pt x="1121" y="20740"/>
                  </a:lnTo>
                  <a:cubicBezTo>
                    <a:pt x="998" y="20934"/>
                    <a:pt x="1055" y="21190"/>
                    <a:pt x="1248" y="21314"/>
                  </a:cubicBezTo>
                  <a:cubicBezTo>
                    <a:pt x="1318" y="21359"/>
                    <a:pt x="1396" y="21381"/>
                    <a:pt x="1474" y="21381"/>
                  </a:cubicBezTo>
                  <a:cubicBezTo>
                    <a:pt x="1610" y="21381"/>
                    <a:pt x="1744" y="21314"/>
                    <a:pt x="1824" y="21192"/>
                  </a:cubicBezTo>
                  <a:lnTo>
                    <a:pt x="3154" y="19129"/>
                  </a:lnTo>
                  <a:cubicBezTo>
                    <a:pt x="3282" y="19169"/>
                    <a:pt x="3410" y="19188"/>
                    <a:pt x="3536" y="19188"/>
                  </a:cubicBezTo>
                  <a:cubicBezTo>
                    <a:pt x="4186" y="19188"/>
                    <a:pt x="4760" y="18675"/>
                    <a:pt x="4788" y="17982"/>
                  </a:cubicBezTo>
                  <a:cubicBezTo>
                    <a:pt x="4815" y="17254"/>
                    <a:pt x="4227" y="16679"/>
                    <a:pt x="3536" y="16679"/>
                  </a:cubicBezTo>
                  <a:cubicBezTo>
                    <a:pt x="3442" y="16679"/>
                    <a:pt x="3345" y="16690"/>
                    <a:pt x="3248" y="16713"/>
                  </a:cubicBezTo>
                  <a:lnTo>
                    <a:pt x="2096" y="14700"/>
                  </a:lnTo>
                  <a:cubicBezTo>
                    <a:pt x="2597" y="14414"/>
                    <a:pt x="2839" y="13819"/>
                    <a:pt x="2676" y="13264"/>
                  </a:cubicBezTo>
                  <a:lnTo>
                    <a:pt x="5900" y="11456"/>
                  </a:lnTo>
                  <a:lnTo>
                    <a:pt x="7582" y="11456"/>
                  </a:lnTo>
                  <a:lnTo>
                    <a:pt x="6666" y="12907"/>
                  </a:lnTo>
                  <a:cubicBezTo>
                    <a:pt x="6486" y="12818"/>
                    <a:pt x="6295" y="12775"/>
                    <a:pt x="6108" y="12775"/>
                  </a:cubicBezTo>
                  <a:cubicBezTo>
                    <a:pt x="5595" y="12775"/>
                    <a:pt x="5108" y="13093"/>
                    <a:pt x="4925" y="13613"/>
                  </a:cubicBezTo>
                  <a:cubicBezTo>
                    <a:pt x="4674" y="14326"/>
                    <a:pt x="5104" y="15094"/>
                    <a:pt x="5840" y="15254"/>
                  </a:cubicBezTo>
                  <a:lnTo>
                    <a:pt x="6651" y="16835"/>
                  </a:lnTo>
                  <a:cubicBezTo>
                    <a:pt x="5849" y="17271"/>
                    <a:pt x="5770" y="18394"/>
                    <a:pt x="6506" y="18938"/>
                  </a:cubicBezTo>
                  <a:lnTo>
                    <a:pt x="5344" y="20740"/>
                  </a:lnTo>
                  <a:cubicBezTo>
                    <a:pt x="5219" y="20934"/>
                    <a:pt x="5274" y="21192"/>
                    <a:pt x="5470" y="21317"/>
                  </a:cubicBezTo>
                  <a:cubicBezTo>
                    <a:pt x="5540" y="21362"/>
                    <a:pt x="5618" y="21383"/>
                    <a:pt x="5696" y="21383"/>
                  </a:cubicBezTo>
                  <a:cubicBezTo>
                    <a:pt x="5833" y="21383"/>
                    <a:pt x="5967" y="21316"/>
                    <a:pt x="6048" y="21192"/>
                  </a:cubicBezTo>
                  <a:lnTo>
                    <a:pt x="7342" y="19184"/>
                  </a:lnTo>
                  <a:cubicBezTo>
                    <a:pt x="7965" y="19142"/>
                    <a:pt x="8463" y="18649"/>
                    <a:pt x="8510" y="18027"/>
                  </a:cubicBezTo>
                  <a:cubicBezTo>
                    <a:pt x="8556" y="17404"/>
                    <a:pt x="8136" y="16841"/>
                    <a:pt x="7527" y="16710"/>
                  </a:cubicBezTo>
                  <a:lnTo>
                    <a:pt x="6715" y="15129"/>
                  </a:lnTo>
                  <a:cubicBezTo>
                    <a:pt x="7117" y="14909"/>
                    <a:pt x="7367" y="14488"/>
                    <a:pt x="7369" y="14031"/>
                  </a:cubicBezTo>
                  <a:cubicBezTo>
                    <a:pt x="7369" y="13857"/>
                    <a:pt x="7333" y="13685"/>
                    <a:pt x="7263" y="13527"/>
                  </a:cubicBezTo>
                  <a:lnTo>
                    <a:pt x="8571" y="11456"/>
                  </a:lnTo>
                  <a:lnTo>
                    <a:pt x="10227" y="11456"/>
                  </a:lnTo>
                  <a:lnTo>
                    <a:pt x="11536" y="13527"/>
                  </a:lnTo>
                  <a:cubicBezTo>
                    <a:pt x="11466" y="13685"/>
                    <a:pt x="11430" y="13857"/>
                    <a:pt x="11430" y="14031"/>
                  </a:cubicBezTo>
                  <a:cubicBezTo>
                    <a:pt x="11430" y="14485"/>
                    <a:pt x="11678" y="14905"/>
                    <a:pt x="12076" y="15126"/>
                  </a:cubicBezTo>
                  <a:lnTo>
                    <a:pt x="11233" y="16708"/>
                  </a:lnTo>
                  <a:cubicBezTo>
                    <a:pt x="10615" y="16841"/>
                    <a:pt x="10191" y="17415"/>
                    <a:pt x="10249" y="18046"/>
                  </a:cubicBezTo>
                  <a:cubicBezTo>
                    <a:pt x="10306" y="18676"/>
                    <a:pt x="10824" y="19166"/>
                    <a:pt x="11457" y="19185"/>
                  </a:cubicBezTo>
                  <a:lnTo>
                    <a:pt x="12751" y="21190"/>
                  </a:lnTo>
                  <a:cubicBezTo>
                    <a:pt x="12831" y="21313"/>
                    <a:pt x="12964" y="21380"/>
                    <a:pt x="13101" y="21380"/>
                  </a:cubicBezTo>
                  <a:cubicBezTo>
                    <a:pt x="13179" y="21380"/>
                    <a:pt x="13257" y="21358"/>
                    <a:pt x="13328" y="21313"/>
                  </a:cubicBezTo>
                  <a:cubicBezTo>
                    <a:pt x="13520" y="21189"/>
                    <a:pt x="13577" y="20934"/>
                    <a:pt x="13455" y="20740"/>
                  </a:cubicBezTo>
                  <a:lnTo>
                    <a:pt x="12280" y="18917"/>
                  </a:lnTo>
                  <a:cubicBezTo>
                    <a:pt x="12983" y="18364"/>
                    <a:pt x="12896" y="17271"/>
                    <a:pt x="12112" y="16838"/>
                  </a:cubicBezTo>
                  <a:lnTo>
                    <a:pt x="12954" y="15256"/>
                  </a:lnTo>
                  <a:cubicBezTo>
                    <a:pt x="13689" y="15094"/>
                    <a:pt x="14119" y="14327"/>
                    <a:pt x="13871" y="13616"/>
                  </a:cubicBezTo>
                  <a:cubicBezTo>
                    <a:pt x="13688" y="13095"/>
                    <a:pt x="13199" y="12777"/>
                    <a:pt x="12685" y="12777"/>
                  </a:cubicBezTo>
                  <a:cubicBezTo>
                    <a:pt x="12500" y="12777"/>
                    <a:pt x="12312" y="12818"/>
                    <a:pt x="12133" y="12906"/>
                  </a:cubicBezTo>
                  <a:lnTo>
                    <a:pt x="11217" y="11455"/>
                  </a:lnTo>
                  <a:lnTo>
                    <a:pt x="13068" y="11455"/>
                  </a:lnTo>
                  <a:lnTo>
                    <a:pt x="16290" y="13264"/>
                  </a:lnTo>
                  <a:cubicBezTo>
                    <a:pt x="16129" y="13819"/>
                    <a:pt x="16369" y="14414"/>
                    <a:pt x="16872" y="14700"/>
                  </a:cubicBezTo>
                  <a:lnTo>
                    <a:pt x="15719" y="16713"/>
                  </a:lnTo>
                  <a:cubicBezTo>
                    <a:pt x="15622" y="16690"/>
                    <a:pt x="15526" y="16679"/>
                    <a:pt x="15431" y="16679"/>
                  </a:cubicBezTo>
                  <a:cubicBezTo>
                    <a:pt x="14741" y="16679"/>
                    <a:pt x="14154" y="17254"/>
                    <a:pt x="14182" y="17982"/>
                  </a:cubicBezTo>
                  <a:cubicBezTo>
                    <a:pt x="14208" y="18674"/>
                    <a:pt x="14782" y="19187"/>
                    <a:pt x="15431" y="19187"/>
                  </a:cubicBezTo>
                  <a:cubicBezTo>
                    <a:pt x="15556" y="19187"/>
                    <a:pt x="15685" y="19168"/>
                    <a:pt x="15812" y="19127"/>
                  </a:cubicBezTo>
                  <a:lnTo>
                    <a:pt x="17144" y="21190"/>
                  </a:lnTo>
                  <a:cubicBezTo>
                    <a:pt x="17224" y="21313"/>
                    <a:pt x="17357" y="21380"/>
                    <a:pt x="17493" y="21380"/>
                  </a:cubicBezTo>
                  <a:cubicBezTo>
                    <a:pt x="17570" y="21380"/>
                    <a:pt x="17649" y="21358"/>
                    <a:pt x="17719" y="21313"/>
                  </a:cubicBezTo>
                  <a:cubicBezTo>
                    <a:pt x="17911" y="21189"/>
                    <a:pt x="17968" y="20934"/>
                    <a:pt x="17847" y="20740"/>
                  </a:cubicBezTo>
                  <a:lnTo>
                    <a:pt x="16481" y="18622"/>
                  </a:lnTo>
                  <a:cubicBezTo>
                    <a:pt x="16778" y="18175"/>
                    <a:pt x="16756" y="17588"/>
                    <a:pt x="16424" y="17164"/>
                  </a:cubicBezTo>
                  <a:lnTo>
                    <a:pt x="17756" y="14839"/>
                  </a:lnTo>
                  <a:cubicBezTo>
                    <a:pt x="18337" y="14718"/>
                    <a:pt x="18753" y="14206"/>
                    <a:pt x="18755" y="13613"/>
                  </a:cubicBezTo>
                  <a:cubicBezTo>
                    <a:pt x="18752" y="13146"/>
                    <a:pt x="18492" y="12719"/>
                    <a:pt x="18080" y="12503"/>
                  </a:cubicBezTo>
                  <a:cubicBezTo>
                    <a:pt x="17897" y="12407"/>
                    <a:pt x="17697" y="12360"/>
                    <a:pt x="17497" y="12360"/>
                  </a:cubicBezTo>
                  <a:cubicBezTo>
                    <a:pt x="17246" y="12360"/>
                    <a:pt x="16996" y="12434"/>
                    <a:pt x="16783" y="12582"/>
                  </a:cubicBezTo>
                  <a:lnTo>
                    <a:pt x="13592" y="10792"/>
                  </a:lnTo>
                  <a:lnTo>
                    <a:pt x="13592" y="7697"/>
                  </a:lnTo>
                  <a:cubicBezTo>
                    <a:pt x="14140" y="6887"/>
                    <a:pt x="14432" y="5930"/>
                    <a:pt x="14431" y="4951"/>
                  </a:cubicBezTo>
                  <a:cubicBezTo>
                    <a:pt x="14431" y="2450"/>
                    <a:pt x="12556" y="350"/>
                    <a:pt x="10068" y="55"/>
                  </a:cubicBezTo>
                  <a:cubicBezTo>
                    <a:pt x="9875" y="18"/>
                    <a:pt x="9679" y="0"/>
                    <a:pt x="94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E2A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50"/>
          <p:cNvGrpSpPr/>
          <p:nvPr/>
        </p:nvGrpSpPr>
        <p:grpSpPr>
          <a:xfrm>
            <a:off x="4989567" y="2017953"/>
            <a:ext cx="3458707" cy="2646603"/>
            <a:chOff x="243925" y="405825"/>
            <a:chExt cx="6406200" cy="4902025"/>
          </a:xfrm>
        </p:grpSpPr>
        <p:sp>
          <p:nvSpPr>
            <p:cNvPr id="669" name="Google Shape;669;p50"/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32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84109" y="2150850"/>
            <a:ext cx="88216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Thank you for listening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64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5ABC"/>
                </a:solidFill>
              </a:rPr>
              <a:t>01</a:t>
            </a:r>
            <a:endParaRPr>
              <a:solidFill>
                <a:srgbClr val="F25ABC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Trang Web</a:t>
            </a:r>
            <a:endParaRPr dirty="0"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13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 idx="4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sánh ưu nhược điểm của hệ thống </a:t>
            </a:r>
            <a:r>
              <a:rPr lang="vi-VN" dirty="0"/>
              <a:t>cũ</a:t>
            </a:r>
            <a:endParaRPr dirty="0"/>
          </a:p>
        </p:txBody>
      </p:sp>
      <p:sp>
        <p:nvSpPr>
          <p:cNvPr id="418" name="Google Shape;418;p42"/>
          <p:cNvSpPr/>
          <p:nvPr/>
        </p:nvSpPr>
        <p:spPr>
          <a:xfrm>
            <a:off x="4535925" y="1261212"/>
            <a:ext cx="3284400" cy="1809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1323675" y="2319037"/>
            <a:ext cx="3381900" cy="1809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536151" y="2320229"/>
            <a:ext cx="2094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Nhược điểm</a:t>
            </a:r>
            <a:endParaRPr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1"/>
          </p:nvPr>
        </p:nvSpPr>
        <p:spPr>
          <a:xfrm>
            <a:off x="1536150" y="2925879"/>
            <a:ext cx="2195877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 </a:t>
            </a:r>
            <a:r>
              <a:rPr lang="en-US" dirty="0" err="1"/>
              <a:t>tờ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dirty="0"/>
          </a:p>
        </p:txBody>
      </p:sp>
      <p:sp>
        <p:nvSpPr>
          <p:cNvPr id="422" name="Google Shape;422;p42"/>
          <p:cNvSpPr txBox="1">
            <a:spLocks noGrp="1"/>
          </p:cNvSpPr>
          <p:nvPr>
            <p:ph type="title" idx="2"/>
          </p:nvPr>
        </p:nvSpPr>
        <p:spPr>
          <a:xfrm>
            <a:off x="5512797" y="1266387"/>
            <a:ext cx="2094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Ưu Điểm</a:t>
            </a:r>
            <a:endParaRPr dirty="0"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3"/>
          </p:nvPr>
        </p:nvSpPr>
        <p:spPr>
          <a:xfrm>
            <a:off x="5512799" y="1872037"/>
            <a:ext cx="2094900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, </a:t>
            </a:r>
            <a:r>
              <a:rPr lang="en-US" dirty="0" err="1"/>
              <a:t>cá</a:t>
            </a:r>
            <a:r>
              <a:rPr lang="vi-VN" dirty="0"/>
              <a:t>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tư</a:t>
            </a:r>
            <a:endParaRPr lang="en-US" dirty="0"/>
          </a:p>
        </p:txBody>
      </p:sp>
      <p:grpSp>
        <p:nvGrpSpPr>
          <p:cNvPr id="424" name="Google Shape;424;p42"/>
          <p:cNvGrpSpPr/>
          <p:nvPr/>
        </p:nvGrpSpPr>
        <p:grpSpPr>
          <a:xfrm>
            <a:off x="4067466" y="1204256"/>
            <a:ext cx="1008913" cy="3344589"/>
            <a:chOff x="3035600" y="247000"/>
            <a:chExt cx="1574950" cy="5221025"/>
          </a:xfrm>
        </p:grpSpPr>
        <p:sp>
          <p:nvSpPr>
            <p:cNvPr id="425" name="Google Shape;425;p42"/>
            <p:cNvSpPr/>
            <p:nvPr/>
          </p:nvSpPr>
          <p:spPr>
            <a:xfrm>
              <a:off x="3054575" y="1158750"/>
              <a:ext cx="308050" cy="1195925"/>
            </a:xfrm>
            <a:custGeom>
              <a:avLst/>
              <a:gdLst/>
              <a:ahLst/>
              <a:cxnLst/>
              <a:rect l="l" t="t" r="r" b="b"/>
              <a:pathLst>
                <a:path w="12322" h="47837" extrusionOk="0">
                  <a:moveTo>
                    <a:pt x="10871" y="1"/>
                  </a:moveTo>
                  <a:cubicBezTo>
                    <a:pt x="10871" y="1"/>
                    <a:pt x="1" y="38788"/>
                    <a:pt x="1" y="41778"/>
                  </a:cubicBezTo>
                  <a:cubicBezTo>
                    <a:pt x="1" y="43911"/>
                    <a:pt x="2508" y="47836"/>
                    <a:pt x="5644" y="47836"/>
                  </a:cubicBezTo>
                  <a:cubicBezTo>
                    <a:pt x="6242" y="47836"/>
                    <a:pt x="6864" y="47693"/>
                    <a:pt x="7495" y="47367"/>
                  </a:cubicBezTo>
                  <a:cubicBezTo>
                    <a:pt x="11432" y="45335"/>
                    <a:pt x="12322" y="38984"/>
                    <a:pt x="12322" y="38984"/>
                  </a:cubicBezTo>
                  <a:lnTo>
                    <a:pt x="1087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3897450" y="5131000"/>
              <a:ext cx="297125" cy="337025"/>
            </a:xfrm>
            <a:custGeom>
              <a:avLst/>
              <a:gdLst/>
              <a:ahLst/>
              <a:cxnLst/>
              <a:rect l="l" t="t" r="r" b="b"/>
              <a:pathLst>
                <a:path w="11885" h="13481" extrusionOk="0">
                  <a:moveTo>
                    <a:pt x="6246" y="0"/>
                  </a:moveTo>
                  <a:cubicBezTo>
                    <a:pt x="6246" y="0"/>
                    <a:pt x="683" y="7515"/>
                    <a:pt x="262" y="10669"/>
                  </a:cubicBezTo>
                  <a:cubicBezTo>
                    <a:pt x="1" y="12636"/>
                    <a:pt x="1574" y="13480"/>
                    <a:pt x="3255" y="13480"/>
                  </a:cubicBezTo>
                  <a:cubicBezTo>
                    <a:pt x="4269" y="13480"/>
                    <a:pt x="5323" y="13173"/>
                    <a:pt x="6036" y="12618"/>
                  </a:cubicBezTo>
                  <a:cubicBezTo>
                    <a:pt x="7929" y="11145"/>
                    <a:pt x="11885" y="1524"/>
                    <a:pt x="11885" y="1524"/>
                  </a:cubicBezTo>
                  <a:lnTo>
                    <a:pt x="6246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3056150" y="4676950"/>
              <a:ext cx="447775" cy="197500"/>
            </a:xfrm>
            <a:custGeom>
              <a:avLst/>
              <a:gdLst/>
              <a:ahLst/>
              <a:cxnLst/>
              <a:rect l="l" t="t" r="r" b="b"/>
              <a:pathLst>
                <a:path w="17911" h="7900" extrusionOk="0">
                  <a:moveTo>
                    <a:pt x="10196" y="1"/>
                  </a:moveTo>
                  <a:cubicBezTo>
                    <a:pt x="9961" y="1"/>
                    <a:pt x="9737" y="20"/>
                    <a:pt x="9528" y="62"/>
                  </a:cubicBezTo>
                  <a:cubicBezTo>
                    <a:pt x="9528" y="62"/>
                    <a:pt x="1" y="4063"/>
                    <a:pt x="1" y="6350"/>
                  </a:cubicBezTo>
                  <a:cubicBezTo>
                    <a:pt x="1" y="7463"/>
                    <a:pt x="1175" y="7899"/>
                    <a:pt x="2798" y="7899"/>
                  </a:cubicBezTo>
                  <a:cubicBezTo>
                    <a:pt x="4509" y="7899"/>
                    <a:pt x="6717" y="7415"/>
                    <a:pt x="8575" y="6731"/>
                  </a:cubicBezTo>
                  <a:cubicBezTo>
                    <a:pt x="12194" y="5397"/>
                    <a:pt x="17911" y="3111"/>
                    <a:pt x="17911" y="3111"/>
                  </a:cubicBezTo>
                  <a:cubicBezTo>
                    <a:pt x="17911" y="3111"/>
                    <a:pt x="13165" y="1"/>
                    <a:pt x="10196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3241900" y="2415925"/>
              <a:ext cx="1047950" cy="2800825"/>
            </a:xfrm>
            <a:custGeom>
              <a:avLst/>
              <a:gdLst/>
              <a:ahLst/>
              <a:cxnLst/>
              <a:rect l="l" t="t" r="r" b="b"/>
              <a:pathLst>
                <a:path w="41918" h="112033" extrusionOk="0">
                  <a:moveTo>
                    <a:pt x="5083" y="1"/>
                  </a:moveTo>
                  <a:lnTo>
                    <a:pt x="4764" y="12386"/>
                  </a:lnTo>
                  <a:cubicBezTo>
                    <a:pt x="4764" y="12386"/>
                    <a:pt x="2288" y="35059"/>
                    <a:pt x="1145" y="47253"/>
                  </a:cubicBezTo>
                  <a:cubicBezTo>
                    <a:pt x="1" y="59446"/>
                    <a:pt x="3622" y="87454"/>
                    <a:pt x="3622" y="87454"/>
                  </a:cubicBezTo>
                  <a:lnTo>
                    <a:pt x="1907" y="89169"/>
                  </a:lnTo>
                  <a:lnTo>
                    <a:pt x="1907" y="90883"/>
                  </a:lnTo>
                  <a:lnTo>
                    <a:pt x="10481" y="93551"/>
                  </a:lnTo>
                  <a:cubicBezTo>
                    <a:pt x="10481" y="93551"/>
                    <a:pt x="11242" y="89931"/>
                    <a:pt x="11242" y="88217"/>
                  </a:cubicBezTo>
                  <a:lnTo>
                    <a:pt x="11242" y="85358"/>
                  </a:lnTo>
                  <a:lnTo>
                    <a:pt x="20197" y="31820"/>
                  </a:lnTo>
                  <a:cubicBezTo>
                    <a:pt x="20197" y="31820"/>
                    <a:pt x="27247" y="85930"/>
                    <a:pt x="28389" y="92218"/>
                  </a:cubicBezTo>
                  <a:cubicBezTo>
                    <a:pt x="29533" y="98506"/>
                    <a:pt x="31248" y="105174"/>
                    <a:pt x="31248" y="105174"/>
                  </a:cubicBezTo>
                  <a:lnTo>
                    <a:pt x="30676" y="107078"/>
                  </a:lnTo>
                  <a:lnTo>
                    <a:pt x="31438" y="110508"/>
                  </a:lnTo>
                  <a:lnTo>
                    <a:pt x="37344" y="112032"/>
                  </a:lnTo>
                  <a:cubicBezTo>
                    <a:pt x="37344" y="112032"/>
                    <a:pt x="38678" y="110317"/>
                    <a:pt x="39059" y="106888"/>
                  </a:cubicBezTo>
                  <a:cubicBezTo>
                    <a:pt x="39439" y="103458"/>
                    <a:pt x="39631" y="95457"/>
                    <a:pt x="39631" y="95457"/>
                  </a:cubicBezTo>
                  <a:cubicBezTo>
                    <a:pt x="39631" y="95457"/>
                    <a:pt x="39249" y="67639"/>
                    <a:pt x="40583" y="48776"/>
                  </a:cubicBezTo>
                  <a:cubicBezTo>
                    <a:pt x="41918" y="29915"/>
                    <a:pt x="40202" y="13910"/>
                    <a:pt x="40202" y="13910"/>
                  </a:cubicBezTo>
                  <a:lnTo>
                    <a:pt x="39249" y="1335"/>
                  </a:lnTo>
                  <a:cubicBezTo>
                    <a:pt x="39249" y="1335"/>
                    <a:pt x="32874" y="3940"/>
                    <a:pt x="23736" y="3940"/>
                  </a:cubicBezTo>
                  <a:cubicBezTo>
                    <a:pt x="18253" y="3940"/>
                    <a:pt x="11775" y="3002"/>
                    <a:pt x="50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3627750" y="2935125"/>
              <a:ext cx="119075" cy="276300"/>
            </a:xfrm>
            <a:custGeom>
              <a:avLst/>
              <a:gdLst/>
              <a:ahLst/>
              <a:cxnLst/>
              <a:rect l="l" t="t" r="r" b="b"/>
              <a:pathLst>
                <a:path w="4763" h="11052" fill="none" extrusionOk="0">
                  <a:moveTo>
                    <a:pt x="4763" y="11052"/>
                  </a:moveTo>
                  <a:lnTo>
                    <a:pt x="3810" y="400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4013550" y="2587425"/>
              <a:ext cx="181025" cy="181025"/>
            </a:xfrm>
            <a:custGeom>
              <a:avLst/>
              <a:gdLst/>
              <a:ahLst/>
              <a:cxnLst/>
              <a:rect l="l" t="t" r="r" b="b"/>
              <a:pathLst>
                <a:path w="7241" h="7241" fill="none" extrusionOk="0">
                  <a:moveTo>
                    <a:pt x="2668" y="1"/>
                  </a:moveTo>
                  <a:cubicBezTo>
                    <a:pt x="2668" y="1"/>
                    <a:pt x="1" y="4955"/>
                    <a:pt x="7241" y="7241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4194550" y="2825600"/>
              <a:ext cx="25" cy="2200600"/>
            </a:xfrm>
            <a:custGeom>
              <a:avLst/>
              <a:gdLst/>
              <a:ahLst/>
              <a:cxnLst/>
              <a:rect l="l" t="t" r="r" b="b"/>
              <a:pathLst>
                <a:path w="1" h="88024" fill="none" extrusionOk="0">
                  <a:moveTo>
                    <a:pt x="1" y="0"/>
                  </a:moveTo>
                  <a:lnTo>
                    <a:pt x="1" y="880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3565850" y="2616000"/>
              <a:ext cx="47650" cy="238175"/>
            </a:xfrm>
            <a:custGeom>
              <a:avLst/>
              <a:gdLst/>
              <a:ahLst/>
              <a:cxnLst/>
              <a:rect l="l" t="t" r="r" b="b"/>
              <a:pathLst>
                <a:path w="1906" h="9527" fill="none" extrusionOk="0">
                  <a:moveTo>
                    <a:pt x="1143" y="0"/>
                  </a:moveTo>
                  <a:lnTo>
                    <a:pt x="1905" y="4573"/>
                  </a:lnTo>
                  <a:cubicBezTo>
                    <a:pt x="1905" y="4573"/>
                    <a:pt x="0" y="8003"/>
                    <a:pt x="761" y="9527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3320000" y="1028200"/>
              <a:ext cx="1084150" cy="1558525"/>
            </a:xfrm>
            <a:custGeom>
              <a:avLst/>
              <a:gdLst/>
              <a:ahLst/>
              <a:cxnLst/>
              <a:rect l="l" t="t" r="r" b="b"/>
              <a:pathLst>
                <a:path w="43366" h="62341" extrusionOk="0">
                  <a:moveTo>
                    <a:pt x="17360" y="0"/>
                  </a:moveTo>
                  <a:cubicBezTo>
                    <a:pt x="16395" y="0"/>
                    <a:pt x="15505" y="80"/>
                    <a:pt x="14793" y="279"/>
                  </a:cubicBezTo>
                  <a:cubicBezTo>
                    <a:pt x="14793" y="279"/>
                    <a:pt x="508" y="4460"/>
                    <a:pt x="254" y="5223"/>
                  </a:cubicBezTo>
                  <a:cubicBezTo>
                    <a:pt x="1" y="5985"/>
                    <a:pt x="1959" y="55510"/>
                    <a:pt x="1959" y="55510"/>
                  </a:cubicBezTo>
                  <a:cubicBezTo>
                    <a:pt x="1959" y="55510"/>
                    <a:pt x="5770" y="61353"/>
                    <a:pt x="16185" y="62243"/>
                  </a:cubicBezTo>
                  <a:cubicBezTo>
                    <a:pt x="16968" y="62310"/>
                    <a:pt x="17749" y="62341"/>
                    <a:pt x="18522" y="62341"/>
                  </a:cubicBezTo>
                  <a:cubicBezTo>
                    <a:pt x="28034" y="62341"/>
                    <a:pt x="36507" y="57670"/>
                    <a:pt x="36507" y="57670"/>
                  </a:cubicBezTo>
                  <a:lnTo>
                    <a:pt x="43365" y="12578"/>
                  </a:lnTo>
                  <a:cubicBezTo>
                    <a:pt x="43365" y="12578"/>
                    <a:pt x="26980" y="1401"/>
                    <a:pt x="25838" y="1146"/>
                  </a:cubicBezTo>
                  <a:cubicBezTo>
                    <a:pt x="24950" y="949"/>
                    <a:pt x="20703" y="0"/>
                    <a:pt x="1736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3665200" y="1201125"/>
              <a:ext cx="229925" cy="280175"/>
            </a:xfrm>
            <a:custGeom>
              <a:avLst/>
              <a:gdLst/>
              <a:ahLst/>
              <a:cxnLst/>
              <a:rect l="l" t="t" r="r" b="b"/>
              <a:pathLst>
                <a:path w="9197" h="11207" extrusionOk="0">
                  <a:moveTo>
                    <a:pt x="4239" y="0"/>
                  </a:moveTo>
                  <a:cubicBezTo>
                    <a:pt x="962" y="0"/>
                    <a:pt x="1" y="2886"/>
                    <a:pt x="1" y="2886"/>
                  </a:cubicBezTo>
                  <a:lnTo>
                    <a:pt x="3394" y="11207"/>
                  </a:lnTo>
                  <a:lnTo>
                    <a:pt x="9197" y="4639"/>
                  </a:lnTo>
                  <a:cubicBezTo>
                    <a:pt x="9197" y="4639"/>
                    <a:pt x="8758" y="478"/>
                    <a:pt x="4927" y="41"/>
                  </a:cubicBezTo>
                  <a:cubicBezTo>
                    <a:pt x="4687" y="13"/>
                    <a:pt x="4458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539300" y="944800"/>
              <a:ext cx="489900" cy="437975"/>
            </a:xfrm>
            <a:custGeom>
              <a:avLst/>
              <a:gdLst/>
              <a:ahLst/>
              <a:cxnLst/>
              <a:rect l="l" t="t" r="r" b="b"/>
              <a:pathLst>
                <a:path w="19596" h="17519" extrusionOk="0">
                  <a:moveTo>
                    <a:pt x="12077" y="1"/>
                  </a:moveTo>
                  <a:cubicBezTo>
                    <a:pt x="10030" y="1"/>
                    <a:pt x="7820" y="1067"/>
                    <a:pt x="6021" y="3615"/>
                  </a:cubicBezTo>
                  <a:lnTo>
                    <a:pt x="0" y="13139"/>
                  </a:lnTo>
                  <a:cubicBezTo>
                    <a:pt x="0" y="13139"/>
                    <a:pt x="1066" y="12873"/>
                    <a:pt x="2297" y="12873"/>
                  </a:cubicBezTo>
                  <a:cubicBezTo>
                    <a:pt x="3298" y="12873"/>
                    <a:pt x="4409" y="13049"/>
                    <a:pt x="5145" y="13687"/>
                  </a:cubicBezTo>
                  <a:cubicBezTo>
                    <a:pt x="6787" y="15110"/>
                    <a:pt x="8649" y="16643"/>
                    <a:pt x="8649" y="16643"/>
                  </a:cubicBezTo>
                  <a:cubicBezTo>
                    <a:pt x="8649" y="16643"/>
                    <a:pt x="10741" y="14953"/>
                    <a:pt x="12786" y="14953"/>
                  </a:cubicBezTo>
                  <a:cubicBezTo>
                    <a:pt x="13127" y="14953"/>
                    <a:pt x="13466" y="15000"/>
                    <a:pt x="13794" y="15109"/>
                  </a:cubicBezTo>
                  <a:cubicBezTo>
                    <a:pt x="16093" y="15875"/>
                    <a:pt x="18173" y="17518"/>
                    <a:pt x="18173" y="17518"/>
                  </a:cubicBezTo>
                  <a:cubicBezTo>
                    <a:pt x="18173" y="17518"/>
                    <a:pt x="19595" y="8104"/>
                    <a:pt x="17734" y="3834"/>
                  </a:cubicBezTo>
                  <a:cubicBezTo>
                    <a:pt x="16723" y="1513"/>
                    <a:pt x="14515" y="1"/>
                    <a:pt x="120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3719925" y="944850"/>
              <a:ext cx="183375" cy="407750"/>
            </a:xfrm>
            <a:custGeom>
              <a:avLst/>
              <a:gdLst/>
              <a:ahLst/>
              <a:cxnLst/>
              <a:rect l="l" t="t" r="r" b="b"/>
              <a:pathLst>
                <a:path w="7335" h="16310" extrusionOk="0">
                  <a:moveTo>
                    <a:pt x="7335" y="1"/>
                  </a:moveTo>
                  <a:cubicBezTo>
                    <a:pt x="7334" y="1"/>
                    <a:pt x="2935" y="4715"/>
                    <a:pt x="489" y="4715"/>
                  </a:cubicBezTo>
                  <a:cubicBezTo>
                    <a:pt x="435" y="4715"/>
                    <a:pt x="381" y="4713"/>
                    <a:pt x="329" y="4708"/>
                  </a:cubicBezTo>
                  <a:cubicBezTo>
                    <a:pt x="329" y="4708"/>
                    <a:pt x="1" y="9525"/>
                    <a:pt x="220" y="13028"/>
                  </a:cubicBezTo>
                  <a:cubicBezTo>
                    <a:pt x="355" y="15190"/>
                    <a:pt x="823" y="16310"/>
                    <a:pt x="1471" y="16310"/>
                  </a:cubicBezTo>
                  <a:cubicBezTo>
                    <a:pt x="1873" y="16310"/>
                    <a:pt x="2344" y="15879"/>
                    <a:pt x="2847" y="14999"/>
                  </a:cubicBezTo>
                  <a:cubicBezTo>
                    <a:pt x="4161" y="12700"/>
                    <a:pt x="7116" y="5693"/>
                    <a:pt x="7116" y="3722"/>
                  </a:cubicBezTo>
                  <a:cubicBezTo>
                    <a:pt x="7116" y="1752"/>
                    <a:pt x="7335" y="1"/>
                    <a:pt x="7335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3607725" y="1481275"/>
              <a:ext cx="213475" cy="966175"/>
            </a:xfrm>
            <a:custGeom>
              <a:avLst/>
              <a:gdLst/>
              <a:ahLst/>
              <a:cxnLst/>
              <a:rect l="l" t="t" r="r" b="b"/>
              <a:pathLst>
                <a:path w="8539" h="38647" extrusionOk="0">
                  <a:moveTo>
                    <a:pt x="5692" y="1"/>
                  </a:moveTo>
                  <a:lnTo>
                    <a:pt x="0" y="29012"/>
                  </a:lnTo>
                  <a:lnTo>
                    <a:pt x="3831" y="38647"/>
                  </a:lnTo>
                  <a:lnTo>
                    <a:pt x="8539" y="30763"/>
                  </a:lnTo>
                  <a:lnTo>
                    <a:pt x="5692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3467375" y="1911225"/>
              <a:ext cx="562100" cy="358675"/>
            </a:xfrm>
            <a:custGeom>
              <a:avLst/>
              <a:gdLst/>
              <a:ahLst/>
              <a:cxnLst/>
              <a:rect l="l" t="t" r="r" b="b"/>
              <a:pathLst>
                <a:path w="22484" h="14347" extrusionOk="0">
                  <a:moveTo>
                    <a:pt x="7627" y="0"/>
                  </a:moveTo>
                  <a:cubicBezTo>
                    <a:pt x="7253" y="0"/>
                    <a:pt x="7048" y="430"/>
                    <a:pt x="6478" y="755"/>
                  </a:cubicBezTo>
                  <a:cubicBezTo>
                    <a:pt x="5590" y="1263"/>
                    <a:pt x="2287" y="5202"/>
                    <a:pt x="1652" y="6471"/>
                  </a:cubicBezTo>
                  <a:cubicBezTo>
                    <a:pt x="1017" y="7742"/>
                    <a:pt x="1" y="9520"/>
                    <a:pt x="1270" y="9774"/>
                  </a:cubicBezTo>
                  <a:cubicBezTo>
                    <a:pt x="1334" y="9787"/>
                    <a:pt x="1396" y="9793"/>
                    <a:pt x="1458" y="9793"/>
                  </a:cubicBezTo>
                  <a:cubicBezTo>
                    <a:pt x="2640" y="9793"/>
                    <a:pt x="3557" y="7596"/>
                    <a:pt x="3557" y="7234"/>
                  </a:cubicBezTo>
                  <a:cubicBezTo>
                    <a:pt x="3557" y="6853"/>
                    <a:pt x="5463" y="4694"/>
                    <a:pt x="5463" y="4693"/>
                  </a:cubicBezTo>
                  <a:lnTo>
                    <a:pt x="5463" y="4693"/>
                  </a:lnTo>
                  <a:cubicBezTo>
                    <a:pt x="5463" y="4694"/>
                    <a:pt x="3557" y="9266"/>
                    <a:pt x="4192" y="9647"/>
                  </a:cubicBezTo>
                  <a:cubicBezTo>
                    <a:pt x="4826" y="10028"/>
                    <a:pt x="9146" y="11806"/>
                    <a:pt x="10034" y="11806"/>
                  </a:cubicBezTo>
                  <a:cubicBezTo>
                    <a:pt x="10924" y="11806"/>
                    <a:pt x="11560" y="10155"/>
                    <a:pt x="11560" y="10155"/>
                  </a:cubicBezTo>
                  <a:cubicBezTo>
                    <a:pt x="11560" y="10155"/>
                    <a:pt x="12739" y="11686"/>
                    <a:pt x="13959" y="11686"/>
                  </a:cubicBezTo>
                  <a:cubicBezTo>
                    <a:pt x="14006" y="11686"/>
                    <a:pt x="14053" y="11684"/>
                    <a:pt x="14100" y="11679"/>
                  </a:cubicBezTo>
                  <a:cubicBezTo>
                    <a:pt x="15369" y="11552"/>
                    <a:pt x="16260" y="10917"/>
                    <a:pt x="16260" y="10917"/>
                  </a:cubicBezTo>
                  <a:lnTo>
                    <a:pt x="20578" y="14347"/>
                  </a:lnTo>
                  <a:lnTo>
                    <a:pt x="22483" y="9266"/>
                  </a:lnTo>
                  <a:cubicBezTo>
                    <a:pt x="22483" y="9266"/>
                    <a:pt x="9654" y="1519"/>
                    <a:pt x="8510" y="501"/>
                  </a:cubicBezTo>
                  <a:cubicBezTo>
                    <a:pt x="8100" y="135"/>
                    <a:pt x="7837" y="0"/>
                    <a:pt x="7627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3889650" y="2086450"/>
              <a:ext cx="139825" cy="183450"/>
            </a:xfrm>
            <a:custGeom>
              <a:avLst/>
              <a:gdLst/>
              <a:ahLst/>
              <a:cxnLst/>
              <a:rect l="l" t="t" r="r" b="b"/>
              <a:pathLst>
                <a:path w="5593" h="7338" extrusionOk="0">
                  <a:moveTo>
                    <a:pt x="1880" y="0"/>
                  </a:moveTo>
                  <a:lnTo>
                    <a:pt x="1" y="4409"/>
                  </a:lnTo>
                  <a:lnTo>
                    <a:pt x="3687" y="7338"/>
                  </a:lnTo>
                  <a:lnTo>
                    <a:pt x="5592" y="2257"/>
                  </a:lnTo>
                  <a:cubicBezTo>
                    <a:pt x="5592" y="2257"/>
                    <a:pt x="3995" y="1292"/>
                    <a:pt x="18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613475" y="2015825"/>
              <a:ext cx="50825" cy="158800"/>
            </a:xfrm>
            <a:custGeom>
              <a:avLst/>
              <a:gdLst/>
              <a:ahLst/>
              <a:cxnLst/>
              <a:rect l="l" t="t" r="r" b="b"/>
              <a:pathLst>
                <a:path w="2033" h="6352" fill="none" extrusionOk="0">
                  <a:moveTo>
                    <a:pt x="0" y="6352"/>
                  </a:moveTo>
                  <a:cubicBezTo>
                    <a:pt x="0" y="6352"/>
                    <a:pt x="380" y="2287"/>
                    <a:pt x="2032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3667450" y="2047600"/>
              <a:ext cx="66700" cy="139725"/>
            </a:xfrm>
            <a:custGeom>
              <a:avLst/>
              <a:gdLst/>
              <a:ahLst/>
              <a:cxnLst/>
              <a:rect l="l" t="t" r="r" b="b"/>
              <a:pathLst>
                <a:path w="2668" h="5589" fill="none" extrusionOk="0">
                  <a:moveTo>
                    <a:pt x="0" y="5589"/>
                  </a:moveTo>
                  <a:cubicBezTo>
                    <a:pt x="0" y="5589"/>
                    <a:pt x="889" y="2033"/>
                    <a:pt x="2668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3924975" y="1317250"/>
              <a:ext cx="685575" cy="1283450"/>
            </a:xfrm>
            <a:custGeom>
              <a:avLst/>
              <a:gdLst/>
              <a:ahLst/>
              <a:cxnLst/>
              <a:rect l="l" t="t" r="r" b="b"/>
              <a:pathLst>
                <a:path w="27423" h="51338" extrusionOk="0">
                  <a:moveTo>
                    <a:pt x="16627" y="0"/>
                  </a:moveTo>
                  <a:lnTo>
                    <a:pt x="13832" y="3302"/>
                  </a:lnTo>
                  <a:cubicBezTo>
                    <a:pt x="13832" y="3302"/>
                    <a:pt x="9006" y="7240"/>
                    <a:pt x="7862" y="13591"/>
                  </a:cubicBezTo>
                  <a:lnTo>
                    <a:pt x="15865" y="36328"/>
                  </a:lnTo>
                  <a:cubicBezTo>
                    <a:pt x="15865" y="36328"/>
                    <a:pt x="6338" y="32389"/>
                    <a:pt x="5195" y="32262"/>
                  </a:cubicBezTo>
                  <a:cubicBezTo>
                    <a:pt x="5182" y="32261"/>
                    <a:pt x="5169" y="32260"/>
                    <a:pt x="5155" y="32260"/>
                  </a:cubicBezTo>
                  <a:cubicBezTo>
                    <a:pt x="3962" y="32260"/>
                    <a:pt x="1" y="37739"/>
                    <a:pt x="1130" y="38994"/>
                  </a:cubicBezTo>
                  <a:cubicBezTo>
                    <a:pt x="2203" y="40187"/>
                    <a:pt x="21961" y="51337"/>
                    <a:pt x="25541" y="51337"/>
                  </a:cubicBezTo>
                  <a:cubicBezTo>
                    <a:pt x="25775" y="51337"/>
                    <a:pt x="25940" y="51290"/>
                    <a:pt x="26026" y="51188"/>
                  </a:cubicBezTo>
                  <a:cubicBezTo>
                    <a:pt x="27423" y="49537"/>
                    <a:pt x="20310" y="4573"/>
                    <a:pt x="19548" y="2921"/>
                  </a:cubicBezTo>
                  <a:cubicBezTo>
                    <a:pt x="18785" y="1270"/>
                    <a:pt x="19293" y="380"/>
                    <a:pt x="166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3924650" y="1317250"/>
              <a:ext cx="685900" cy="1321025"/>
            </a:xfrm>
            <a:custGeom>
              <a:avLst/>
              <a:gdLst/>
              <a:ahLst/>
              <a:cxnLst/>
              <a:rect l="l" t="t" r="r" b="b"/>
              <a:pathLst>
                <a:path w="27436" h="52841" fill="none" extrusionOk="0">
                  <a:moveTo>
                    <a:pt x="13845" y="3302"/>
                  </a:moveTo>
                  <a:cubicBezTo>
                    <a:pt x="13845" y="3302"/>
                    <a:pt x="9019" y="7240"/>
                    <a:pt x="7875" y="13591"/>
                  </a:cubicBezTo>
                  <a:lnTo>
                    <a:pt x="15878" y="36328"/>
                  </a:lnTo>
                  <a:cubicBezTo>
                    <a:pt x="15878" y="36328"/>
                    <a:pt x="6351" y="32389"/>
                    <a:pt x="5208" y="32262"/>
                  </a:cubicBezTo>
                  <a:cubicBezTo>
                    <a:pt x="4065" y="32135"/>
                    <a:pt x="1" y="37724"/>
                    <a:pt x="1143" y="38994"/>
                  </a:cubicBezTo>
                  <a:cubicBezTo>
                    <a:pt x="2286" y="40265"/>
                    <a:pt x="24641" y="52840"/>
                    <a:pt x="26039" y="51188"/>
                  </a:cubicBezTo>
                  <a:cubicBezTo>
                    <a:pt x="27436" y="49537"/>
                    <a:pt x="20323" y="4573"/>
                    <a:pt x="19561" y="2921"/>
                  </a:cubicBezTo>
                  <a:cubicBezTo>
                    <a:pt x="18798" y="1270"/>
                    <a:pt x="19306" y="380"/>
                    <a:pt x="1664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4321575" y="2225425"/>
              <a:ext cx="146075" cy="85750"/>
            </a:xfrm>
            <a:custGeom>
              <a:avLst/>
              <a:gdLst/>
              <a:ahLst/>
              <a:cxnLst/>
              <a:rect l="l" t="t" r="r" b="b"/>
              <a:pathLst>
                <a:path w="5843" h="3430" fill="none" extrusionOk="0">
                  <a:moveTo>
                    <a:pt x="1" y="1"/>
                  </a:moveTo>
                  <a:cubicBezTo>
                    <a:pt x="1" y="1"/>
                    <a:pt x="4573" y="1016"/>
                    <a:pt x="5843" y="34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3035600" y="1722725"/>
              <a:ext cx="679075" cy="769250"/>
            </a:xfrm>
            <a:custGeom>
              <a:avLst/>
              <a:gdLst/>
              <a:ahLst/>
              <a:cxnLst/>
              <a:rect l="l" t="t" r="r" b="b"/>
              <a:pathLst>
                <a:path w="27163" h="30770" extrusionOk="0">
                  <a:moveTo>
                    <a:pt x="1189" y="1"/>
                  </a:moveTo>
                  <a:cubicBezTo>
                    <a:pt x="522" y="1"/>
                    <a:pt x="1" y="704"/>
                    <a:pt x="302" y="1380"/>
                  </a:cubicBezTo>
                  <a:lnTo>
                    <a:pt x="10507" y="24197"/>
                  </a:lnTo>
                  <a:cubicBezTo>
                    <a:pt x="10610" y="24426"/>
                    <a:pt x="10797" y="24606"/>
                    <a:pt x="11029" y="24702"/>
                  </a:cubicBezTo>
                  <a:lnTo>
                    <a:pt x="25627" y="30694"/>
                  </a:lnTo>
                  <a:cubicBezTo>
                    <a:pt x="25753" y="30746"/>
                    <a:pt x="25880" y="30770"/>
                    <a:pt x="26003" y="30770"/>
                  </a:cubicBezTo>
                  <a:cubicBezTo>
                    <a:pt x="26642" y="30770"/>
                    <a:pt x="27163" y="30121"/>
                    <a:pt x="26914" y="29451"/>
                  </a:cubicBezTo>
                  <a:lnTo>
                    <a:pt x="18747" y="7377"/>
                  </a:lnTo>
                  <a:cubicBezTo>
                    <a:pt x="18455" y="6590"/>
                    <a:pt x="17833" y="5971"/>
                    <a:pt x="17044" y="5686"/>
                  </a:cubicBezTo>
                  <a:lnTo>
                    <a:pt x="1528" y="62"/>
                  </a:lnTo>
                  <a:cubicBezTo>
                    <a:pt x="1413" y="20"/>
                    <a:pt x="1299" y="1"/>
                    <a:pt x="11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3109850" y="2060625"/>
              <a:ext cx="127550" cy="57875"/>
            </a:xfrm>
            <a:custGeom>
              <a:avLst/>
              <a:gdLst/>
              <a:ahLst/>
              <a:cxnLst/>
              <a:rect l="l" t="t" r="r" b="b"/>
              <a:pathLst>
                <a:path w="5102" h="2315" extrusionOk="0">
                  <a:moveTo>
                    <a:pt x="987" y="0"/>
                  </a:moveTo>
                  <a:cubicBezTo>
                    <a:pt x="449" y="0"/>
                    <a:pt x="0" y="459"/>
                    <a:pt x="52" y="1019"/>
                  </a:cubicBezTo>
                  <a:cubicBezTo>
                    <a:pt x="86" y="1386"/>
                    <a:pt x="181" y="1741"/>
                    <a:pt x="406" y="1901"/>
                  </a:cubicBezTo>
                  <a:cubicBezTo>
                    <a:pt x="712" y="2119"/>
                    <a:pt x="2120" y="2314"/>
                    <a:pt x="3303" y="2314"/>
                  </a:cubicBezTo>
                  <a:cubicBezTo>
                    <a:pt x="4278" y="2314"/>
                    <a:pt x="5102" y="2182"/>
                    <a:pt x="5030" y="1821"/>
                  </a:cubicBezTo>
                  <a:cubicBezTo>
                    <a:pt x="4905" y="1197"/>
                    <a:pt x="2726" y="328"/>
                    <a:pt x="1174" y="19"/>
                  </a:cubicBezTo>
                  <a:cubicBezTo>
                    <a:pt x="1111" y="6"/>
                    <a:pt x="1048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3071075" y="2022075"/>
              <a:ext cx="151225" cy="68600"/>
            </a:xfrm>
            <a:custGeom>
              <a:avLst/>
              <a:gdLst/>
              <a:ahLst/>
              <a:cxnLst/>
              <a:rect l="l" t="t" r="r" b="b"/>
              <a:pathLst>
                <a:path w="6049" h="2744" extrusionOk="0">
                  <a:moveTo>
                    <a:pt x="1168" y="1"/>
                  </a:moveTo>
                  <a:cubicBezTo>
                    <a:pt x="532" y="1"/>
                    <a:pt x="1" y="544"/>
                    <a:pt x="61" y="1209"/>
                  </a:cubicBezTo>
                  <a:cubicBezTo>
                    <a:pt x="102" y="1643"/>
                    <a:pt x="215" y="2064"/>
                    <a:pt x="481" y="2254"/>
                  </a:cubicBezTo>
                  <a:cubicBezTo>
                    <a:pt x="844" y="2513"/>
                    <a:pt x="2511" y="2744"/>
                    <a:pt x="3914" y="2744"/>
                  </a:cubicBezTo>
                  <a:cubicBezTo>
                    <a:pt x="5071" y="2744"/>
                    <a:pt x="6049" y="2586"/>
                    <a:pt x="5963" y="2159"/>
                  </a:cubicBezTo>
                  <a:cubicBezTo>
                    <a:pt x="5815" y="1418"/>
                    <a:pt x="3232" y="389"/>
                    <a:pt x="1392" y="23"/>
                  </a:cubicBezTo>
                  <a:cubicBezTo>
                    <a:pt x="1316" y="8"/>
                    <a:pt x="1242" y="1"/>
                    <a:pt x="1168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058100" y="1965500"/>
              <a:ext cx="164525" cy="74650"/>
            </a:xfrm>
            <a:custGeom>
              <a:avLst/>
              <a:gdLst/>
              <a:ahLst/>
              <a:cxnLst/>
              <a:rect l="l" t="t" r="r" b="b"/>
              <a:pathLst>
                <a:path w="6581" h="2986" extrusionOk="0">
                  <a:moveTo>
                    <a:pt x="1272" y="1"/>
                  </a:moveTo>
                  <a:cubicBezTo>
                    <a:pt x="579" y="1"/>
                    <a:pt x="0" y="592"/>
                    <a:pt x="68" y="1316"/>
                  </a:cubicBezTo>
                  <a:cubicBezTo>
                    <a:pt x="111" y="1787"/>
                    <a:pt x="233" y="2246"/>
                    <a:pt x="524" y="2453"/>
                  </a:cubicBezTo>
                  <a:cubicBezTo>
                    <a:pt x="918" y="2734"/>
                    <a:pt x="2734" y="2985"/>
                    <a:pt x="4260" y="2985"/>
                  </a:cubicBezTo>
                  <a:cubicBezTo>
                    <a:pt x="5519" y="2985"/>
                    <a:pt x="6580" y="2815"/>
                    <a:pt x="6488" y="2350"/>
                  </a:cubicBezTo>
                  <a:cubicBezTo>
                    <a:pt x="6326" y="1544"/>
                    <a:pt x="3515" y="425"/>
                    <a:pt x="1514" y="25"/>
                  </a:cubicBezTo>
                  <a:cubicBezTo>
                    <a:pt x="1432" y="9"/>
                    <a:pt x="1351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037525" y="1911525"/>
              <a:ext cx="164525" cy="74650"/>
            </a:xfrm>
            <a:custGeom>
              <a:avLst/>
              <a:gdLst/>
              <a:ahLst/>
              <a:cxnLst/>
              <a:rect l="l" t="t" r="r" b="b"/>
              <a:pathLst>
                <a:path w="6581" h="2986" extrusionOk="0">
                  <a:moveTo>
                    <a:pt x="1272" y="1"/>
                  </a:moveTo>
                  <a:cubicBezTo>
                    <a:pt x="579" y="1"/>
                    <a:pt x="1" y="592"/>
                    <a:pt x="67" y="1315"/>
                  </a:cubicBezTo>
                  <a:cubicBezTo>
                    <a:pt x="112" y="1788"/>
                    <a:pt x="234" y="2246"/>
                    <a:pt x="525" y="2452"/>
                  </a:cubicBezTo>
                  <a:cubicBezTo>
                    <a:pt x="919" y="2734"/>
                    <a:pt x="2734" y="2985"/>
                    <a:pt x="4260" y="2985"/>
                  </a:cubicBezTo>
                  <a:cubicBezTo>
                    <a:pt x="5519" y="2985"/>
                    <a:pt x="6580" y="2815"/>
                    <a:pt x="6487" y="2350"/>
                  </a:cubicBezTo>
                  <a:cubicBezTo>
                    <a:pt x="6326" y="1544"/>
                    <a:pt x="3516" y="424"/>
                    <a:pt x="1515" y="25"/>
                  </a:cubicBezTo>
                  <a:cubicBezTo>
                    <a:pt x="1433" y="8"/>
                    <a:pt x="1352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554475" y="434350"/>
              <a:ext cx="531950" cy="684275"/>
            </a:xfrm>
            <a:custGeom>
              <a:avLst/>
              <a:gdLst/>
              <a:ahLst/>
              <a:cxnLst/>
              <a:rect l="l" t="t" r="r" b="b"/>
              <a:pathLst>
                <a:path w="21278" h="27371" extrusionOk="0">
                  <a:moveTo>
                    <a:pt x="13435" y="1"/>
                  </a:moveTo>
                  <a:cubicBezTo>
                    <a:pt x="8905" y="1"/>
                    <a:pt x="1688" y="3445"/>
                    <a:pt x="1" y="8659"/>
                  </a:cubicBezTo>
                  <a:cubicBezTo>
                    <a:pt x="1" y="8659"/>
                    <a:pt x="852" y="17377"/>
                    <a:pt x="2766" y="21417"/>
                  </a:cubicBezTo>
                  <a:cubicBezTo>
                    <a:pt x="4678" y="25457"/>
                    <a:pt x="5317" y="27370"/>
                    <a:pt x="7230" y="27370"/>
                  </a:cubicBezTo>
                  <a:cubicBezTo>
                    <a:pt x="9144" y="27370"/>
                    <a:pt x="12758" y="24606"/>
                    <a:pt x="14460" y="22056"/>
                  </a:cubicBezTo>
                  <a:cubicBezTo>
                    <a:pt x="16160" y="19505"/>
                    <a:pt x="16799" y="18228"/>
                    <a:pt x="16799" y="18228"/>
                  </a:cubicBezTo>
                  <a:lnTo>
                    <a:pt x="17223" y="17164"/>
                  </a:lnTo>
                  <a:cubicBezTo>
                    <a:pt x="17223" y="17164"/>
                    <a:pt x="20200" y="15039"/>
                    <a:pt x="20839" y="13550"/>
                  </a:cubicBezTo>
                  <a:cubicBezTo>
                    <a:pt x="21277" y="12527"/>
                    <a:pt x="20812" y="11705"/>
                    <a:pt x="19719" y="11705"/>
                  </a:cubicBezTo>
                  <a:cubicBezTo>
                    <a:pt x="19221" y="11705"/>
                    <a:pt x="18594" y="11875"/>
                    <a:pt x="17862" y="12274"/>
                  </a:cubicBezTo>
                  <a:cubicBezTo>
                    <a:pt x="17862" y="12274"/>
                    <a:pt x="18712" y="5682"/>
                    <a:pt x="17011" y="1642"/>
                  </a:cubicBezTo>
                  <a:cubicBezTo>
                    <a:pt x="16537" y="516"/>
                    <a:pt x="15187" y="1"/>
                    <a:pt x="134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1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496450" y="733525"/>
              <a:ext cx="361775" cy="155650"/>
            </a:xfrm>
            <a:custGeom>
              <a:avLst/>
              <a:gdLst/>
              <a:ahLst/>
              <a:cxnLst/>
              <a:rect l="l" t="t" r="r" b="b"/>
              <a:pathLst>
                <a:path w="14471" h="6226" extrusionOk="0">
                  <a:moveTo>
                    <a:pt x="0" y="0"/>
                  </a:moveTo>
                  <a:cubicBezTo>
                    <a:pt x="66" y="958"/>
                    <a:pt x="239" y="1714"/>
                    <a:pt x="449" y="2301"/>
                  </a:cubicBezTo>
                  <a:cubicBezTo>
                    <a:pt x="905" y="3583"/>
                    <a:pt x="2110" y="4509"/>
                    <a:pt x="3468" y="4551"/>
                  </a:cubicBezTo>
                  <a:cubicBezTo>
                    <a:pt x="3504" y="4552"/>
                    <a:pt x="3540" y="4552"/>
                    <a:pt x="3575" y="4552"/>
                  </a:cubicBezTo>
                  <a:cubicBezTo>
                    <a:pt x="5566" y="4552"/>
                    <a:pt x="6195" y="2777"/>
                    <a:pt x="6274" y="2227"/>
                  </a:cubicBezTo>
                  <a:cubicBezTo>
                    <a:pt x="6308" y="1991"/>
                    <a:pt x="6432" y="1912"/>
                    <a:pt x="6581" y="1912"/>
                  </a:cubicBezTo>
                  <a:cubicBezTo>
                    <a:pt x="6881" y="1912"/>
                    <a:pt x="7286" y="2227"/>
                    <a:pt x="7286" y="2227"/>
                  </a:cubicBezTo>
                  <a:cubicBezTo>
                    <a:pt x="7286" y="2227"/>
                    <a:pt x="7286" y="4149"/>
                    <a:pt x="8398" y="5161"/>
                  </a:cubicBezTo>
                  <a:cubicBezTo>
                    <a:pt x="9128" y="5823"/>
                    <a:pt x="10203" y="6226"/>
                    <a:pt x="11285" y="6226"/>
                  </a:cubicBezTo>
                  <a:cubicBezTo>
                    <a:pt x="11856" y="6226"/>
                    <a:pt x="12428" y="6114"/>
                    <a:pt x="12952" y="5869"/>
                  </a:cubicBezTo>
                  <a:cubicBezTo>
                    <a:pt x="14470" y="5161"/>
                    <a:pt x="14369" y="2935"/>
                    <a:pt x="14369" y="29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3855650" y="728475"/>
              <a:ext cx="149275" cy="78425"/>
            </a:xfrm>
            <a:custGeom>
              <a:avLst/>
              <a:gdLst/>
              <a:ahLst/>
              <a:cxnLst/>
              <a:rect l="l" t="t" r="r" b="b"/>
              <a:pathLst>
                <a:path w="5971" h="3137" fill="none" extrusionOk="0">
                  <a:moveTo>
                    <a:pt x="1" y="3136"/>
                  </a:moveTo>
                  <a:lnTo>
                    <a:pt x="597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496450" y="710750"/>
              <a:ext cx="58200" cy="22800"/>
            </a:xfrm>
            <a:custGeom>
              <a:avLst/>
              <a:gdLst/>
              <a:ahLst/>
              <a:cxnLst/>
              <a:rect l="l" t="t" r="r" b="b"/>
              <a:pathLst>
                <a:path w="2328" h="912" fill="none" extrusionOk="0">
                  <a:moveTo>
                    <a:pt x="0" y="911"/>
                  </a:moveTo>
                  <a:lnTo>
                    <a:pt x="232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630525" y="804350"/>
              <a:ext cx="86025" cy="174575"/>
            </a:xfrm>
            <a:custGeom>
              <a:avLst/>
              <a:gdLst/>
              <a:ahLst/>
              <a:cxnLst/>
              <a:rect l="l" t="t" r="r" b="b"/>
              <a:pathLst>
                <a:path w="3441" h="6983" extrusionOk="0">
                  <a:moveTo>
                    <a:pt x="1012" y="1"/>
                  </a:moveTo>
                  <a:lnTo>
                    <a:pt x="1" y="3744"/>
                  </a:lnTo>
                  <a:lnTo>
                    <a:pt x="1214" y="4048"/>
                  </a:lnTo>
                  <a:lnTo>
                    <a:pt x="1518" y="6982"/>
                  </a:lnTo>
                  <a:lnTo>
                    <a:pt x="3441" y="6477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630525" y="804350"/>
              <a:ext cx="86025" cy="174575"/>
            </a:xfrm>
            <a:custGeom>
              <a:avLst/>
              <a:gdLst/>
              <a:ahLst/>
              <a:cxnLst/>
              <a:rect l="l" t="t" r="r" b="b"/>
              <a:pathLst>
                <a:path w="3441" h="6983" fill="none" extrusionOk="0">
                  <a:moveTo>
                    <a:pt x="1012" y="1"/>
                  </a:moveTo>
                  <a:lnTo>
                    <a:pt x="1" y="3744"/>
                  </a:lnTo>
                  <a:lnTo>
                    <a:pt x="1214" y="4048"/>
                  </a:lnTo>
                  <a:lnTo>
                    <a:pt x="1518" y="6982"/>
                  </a:lnTo>
                  <a:lnTo>
                    <a:pt x="3441" y="647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456400" y="247000"/>
              <a:ext cx="619050" cy="531425"/>
            </a:xfrm>
            <a:custGeom>
              <a:avLst/>
              <a:gdLst/>
              <a:ahLst/>
              <a:cxnLst/>
              <a:rect l="l" t="t" r="r" b="b"/>
              <a:pathLst>
                <a:path w="24762" h="21257" extrusionOk="0">
                  <a:moveTo>
                    <a:pt x="16134" y="1"/>
                  </a:moveTo>
                  <a:cubicBezTo>
                    <a:pt x="14063" y="1"/>
                    <a:pt x="11902" y="685"/>
                    <a:pt x="10090" y="2119"/>
                  </a:cubicBezTo>
                  <a:cubicBezTo>
                    <a:pt x="10090" y="2119"/>
                    <a:pt x="1585" y="8712"/>
                    <a:pt x="735" y="12752"/>
                  </a:cubicBezTo>
                  <a:cubicBezTo>
                    <a:pt x="0" y="16241"/>
                    <a:pt x="4023" y="17985"/>
                    <a:pt x="7463" y="17985"/>
                  </a:cubicBezTo>
                  <a:cubicBezTo>
                    <a:pt x="8006" y="17985"/>
                    <a:pt x="8534" y="17942"/>
                    <a:pt x="9027" y="17855"/>
                  </a:cubicBezTo>
                  <a:cubicBezTo>
                    <a:pt x="12641" y="17216"/>
                    <a:pt x="17957" y="13815"/>
                    <a:pt x="17957" y="13815"/>
                  </a:cubicBezTo>
                  <a:lnTo>
                    <a:pt x="17957" y="13815"/>
                  </a:lnTo>
                  <a:cubicBezTo>
                    <a:pt x="17957" y="13815"/>
                    <a:pt x="14981" y="18492"/>
                    <a:pt x="17320" y="18705"/>
                  </a:cubicBezTo>
                  <a:cubicBezTo>
                    <a:pt x="18099" y="18776"/>
                    <a:pt x="18713" y="18800"/>
                    <a:pt x="19186" y="18800"/>
                  </a:cubicBezTo>
                  <a:cubicBezTo>
                    <a:pt x="20131" y="18800"/>
                    <a:pt x="20509" y="18705"/>
                    <a:pt x="20509" y="18705"/>
                  </a:cubicBezTo>
                  <a:lnTo>
                    <a:pt x="20509" y="18705"/>
                  </a:lnTo>
                  <a:cubicBezTo>
                    <a:pt x="20509" y="18706"/>
                    <a:pt x="19233" y="21257"/>
                    <a:pt x="20297" y="21257"/>
                  </a:cubicBezTo>
                  <a:cubicBezTo>
                    <a:pt x="21360" y="21257"/>
                    <a:pt x="21785" y="19768"/>
                    <a:pt x="21785" y="19768"/>
                  </a:cubicBezTo>
                  <a:cubicBezTo>
                    <a:pt x="21785" y="19768"/>
                    <a:pt x="24762" y="12752"/>
                    <a:pt x="23911" y="6372"/>
                  </a:cubicBezTo>
                  <a:cubicBezTo>
                    <a:pt x="23362" y="2257"/>
                    <a:pt x="19896" y="1"/>
                    <a:pt x="161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268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1131750" y="2760325"/>
            <a:ext cx="1786800" cy="5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Mục Tiêu</a:t>
            </a:r>
            <a:endParaRPr sz="2000"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971850" y="3309874"/>
            <a:ext cx="2106600" cy="84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Hạn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thủ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kiếm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Nắm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nhanh</a:t>
            </a:r>
            <a:endParaRPr lang="en-US" sz="1600"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3678600" y="2760325"/>
            <a:ext cx="1786800" cy="5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Xử Lý</a:t>
            </a:r>
            <a:endParaRPr sz="2000"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3"/>
          </p:nvPr>
        </p:nvSpPr>
        <p:spPr>
          <a:xfrm>
            <a:off x="3518700" y="3309875"/>
            <a:ext cx="2106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Xử lý nhanh chóng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lâu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endParaRPr sz="1600"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4"/>
          </p:nvPr>
        </p:nvSpPr>
        <p:spPr>
          <a:xfrm>
            <a:off x="6225450" y="2760325"/>
            <a:ext cx="1786800" cy="5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Liên hệ</a:t>
            </a:r>
            <a:endParaRPr sz="2000"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5"/>
          </p:nvPr>
        </p:nvSpPr>
        <p:spPr>
          <a:xfrm>
            <a:off x="6065550" y="3309875"/>
            <a:ext cx="2106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endParaRPr sz="1600"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mới của hệ thống</a:t>
            </a:r>
            <a:endParaRPr dirty="0"/>
          </a:p>
        </p:txBody>
      </p:sp>
      <p:sp>
        <p:nvSpPr>
          <p:cNvPr id="271" name="Google Shape;271;p38"/>
          <p:cNvSpPr/>
          <p:nvPr/>
        </p:nvSpPr>
        <p:spPr>
          <a:xfrm>
            <a:off x="1733750" y="1825651"/>
            <a:ext cx="681838" cy="681200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8"/>
          <p:cNvGrpSpPr/>
          <p:nvPr/>
        </p:nvGrpSpPr>
        <p:grpSpPr>
          <a:xfrm>
            <a:off x="4262515" y="1848195"/>
            <a:ext cx="618600" cy="617965"/>
            <a:chOff x="2497275" y="2744159"/>
            <a:chExt cx="370930" cy="370549"/>
          </a:xfrm>
        </p:grpSpPr>
        <p:sp>
          <p:nvSpPr>
            <p:cNvPr id="273" name="Google Shape;273;p38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38"/>
          <p:cNvGrpSpPr/>
          <p:nvPr/>
        </p:nvGrpSpPr>
        <p:grpSpPr>
          <a:xfrm>
            <a:off x="6780498" y="1858027"/>
            <a:ext cx="676536" cy="625338"/>
            <a:chOff x="7384751" y="4147984"/>
            <a:chExt cx="380012" cy="351274"/>
          </a:xfrm>
        </p:grpSpPr>
        <p:sp>
          <p:nvSpPr>
            <p:cNvPr id="280" name="Google Shape;280;p38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17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25ABC"/>
                </a:solidFill>
              </a:rPr>
              <a:t>02</a:t>
            </a:r>
            <a:endParaRPr dirty="0">
              <a:solidFill>
                <a:srgbClr val="F25ABC"/>
              </a:solidFill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Chức Năng</a:t>
            </a:r>
            <a:endParaRPr dirty="0"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về hệ thống mới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49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Đối tượng sử dụng</a:t>
            </a:r>
            <a:endParaRPr dirty="0"/>
          </a:p>
        </p:txBody>
      </p:sp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1303225" y="2017938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nhà trường</a:t>
            </a:r>
            <a:endParaRPr dirty="0"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1"/>
          </p:nvPr>
        </p:nvSpPr>
        <p:spPr>
          <a:xfrm>
            <a:off x="1303225" y="2318813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về mặt con người, lịch, ….</a:t>
            </a:r>
            <a:endParaRPr dirty="0"/>
          </a:p>
        </p:txBody>
      </p:sp>
      <p:sp>
        <p:nvSpPr>
          <p:cNvPr id="644" name="Google Shape;644;p50"/>
          <p:cNvSpPr txBox="1">
            <a:spLocks noGrp="1"/>
          </p:cNvSpPr>
          <p:nvPr>
            <p:ph type="title" idx="3"/>
          </p:nvPr>
        </p:nvSpPr>
        <p:spPr>
          <a:xfrm>
            <a:off x="1303225" y="3412938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Sinh Viên</a:t>
            </a:r>
            <a:endParaRPr dirty="0"/>
          </a:p>
        </p:txBody>
      </p:sp>
      <p:sp>
        <p:nvSpPr>
          <p:cNvPr id="645" name="Google Shape;645;p50"/>
          <p:cNvSpPr txBox="1">
            <a:spLocks noGrp="1"/>
          </p:cNvSpPr>
          <p:nvPr>
            <p:ph type="subTitle" idx="4"/>
          </p:nvPr>
        </p:nvSpPr>
        <p:spPr>
          <a:xfrm>
            <a:off x="1303225" y="3713813"/>
            <a:ext cx="29706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về mặt cá nhân</a:t>
            </a:r>
            <a:endParaRPr dirty="0"/>
          </a:p>
        </p:txBody>
      </p:sp>
      <p:grpSp>
        <p:nvGrpSpPr>
          <p:cNvPr id="668" name="Google Shape;668;p50"/>
          <p:cNvGrpSpPr/>
          <p:nvPr/>
        </p:nvGrpSpPr>
        <p:grpSpPr>
          <a:xfrm>
            <a:off x="4989567" y="2017953"/>
            <a:ext cx="3458707" cy="2646603"/>
            <a:chOff x="243925" y="405825"/>
            <a:chExt cx="6406200" cy="4902025"/>
          </a:xfrm>
        </p:grpSpPr>
        <p:sp>
          <p:nvSpPr>
            <p:cNvPr id="669" name="Google Shape;669;p50"/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3280;p71">
            <a:extLst>
              <a:ext uri="{FF2B5EF4-FFF2-40B4-BE49-F238E27FC236}">
                <a16:creationId xmlns:a16="http://schemas.microsoft.com/office/drawing/2014/main" id="{C8EF613A-6857-405B-B73C-ECFF2C4BCD60}"/>
              </a:ext>
            </a:extLst>
          </p:cNvPr>
          <p:cNvGrpSpPr/>
          <p:nvPr/>
        </p:nvGrpSpPr>
        <p:grpSpPr>
          <a:xfrm>
            <a:off x="828482" y="3491475"/>
            <a:ext cx="438773" cy="583131"/>
            <a:chOff x="6703732" y="3346936"/>
            <a:chExt cx="264813" cy="352693"/>
          </a:xfrm>
        </p:grpSpPr>
        <p:sp>
          <p:nvSpPr>
            <p:cNvPr id="182" name="Google Shape;13281;p71">
              <a:extLst>
                <a:ext uri="{FF2B5EF4-FFF2-40B4-BE49-F238E27FC236}">
                  <a16:creationId xmlns:a16="http://schemas.microsoft.com/office/drawing/2014/main" id="{BF8DF2F5-6982-4E21-AEF7-F768C24EC42F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282;p71">
              <a:extLst>
                <a:ext uri="{FF2B5EF4-FFF2-40B4-BE49-F238E27FC236}">
                  <a16:creationId xmlns:a16="http://schemas.microsoft.com/office/drawing/2014/main" id="{675E38B6-FAB6-46BC-9376-A125F815F7CD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283;p71">
              <a:extLst>
                <a:ext uri="{FF2B5EF4-FFF2-40B4-BE49-F238E27FC236}">
                  <a16:creationId xmlns:a16="http://schemas.microsoft.com/office/drawing/2014/main" id="{95C7491B-F511-4F8D-98C8-368A866D5097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284;p71">
              <a:extLst>
                <a:ext uri="{FF2B5EF4-FFF2-40B4-BE49-F238E27FC236}">
                  <a16:creationId xmlns:a16="http://schemas.microsoft.com/office/drawing/2014/main" id="{63165C0D-5A40-45AC-A9FD-1E2EB1DAE6CD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285;p71">
              <a:extLst>
                <a:ext uri="{FF2B5EF4-FFF2-40B4-BE49-F238E27FC236}">
                  <a16:creationId xmlns:a16="http://schemas.microsoft.com/office/drawing/2014/main" id="{DB95705A-929A-4938-A28F-F1F3F922443D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5344;p74">
            <a:extLst>
              <a:ext uri="{FF2B5EF4-FFF2-40B4-BE49-F238E27FC236}">
                <a16:creationId xmlns:a16="http://schemas.microsoft.com/office/drawing/2014/main" id="{F8BC6594-82C1-45E5-BA73-4312F12B231B}"/>
              </a:ext>
            </a:extLst>
          </p:cNvPr>
          <p:cNvGrpSpPr/>
          <p:nvPr/>
        </p:nvGrpSpPr>
        <p:grpSpPr>
          <a:xfrm>
            <a:off x="716302" y="2065793"/>
            <a:ext cx="547605" cy="586326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88" name="Google Shape;15345;p74">
              <a:extLst>
                <a:ext uri="{FF2B5EF4-FFF2-40B4-BE49-F238E27FC236}">
                  <a16:creationId xmlns:a16="http://schemas.microsoft.com/office/drawing/2014/main" id="{B1C29F98-72B1-414B-A1A4-9E8BD476A5F0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346;p74">
              <a:extLst>
                <a:ext uri="{FF2B5EF4-FFF2-40B4-BE49-F238E27FC236}">
                  <a16:creationId xmlns:a16="http://schemas.microsoft.com/office/drawing/2014/main" id="{68D17A33-806F-4BB0-9405-728D5EF8F150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347;p74">
              <a:extLst>
                <a:ext uri="{FF2B5EF4-FFF2-40B4-BE49-F238E27FC236}">
                  <a16:creationId xmlns:a16="http://schemas.microsoft.com/office/drawing/2014/main" id="{C0C3F082-B9BF-4AB0-8EEA-E32E9F85ED7E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348;p74">
              <a:extLst>
                <a:ext uri="{FF2B5EF4-FFF2-40B4-BE49-F238E27FC236}">
                  <a16:creationId xmlns:a16="http://schemas.microsoft.com/office/drawing/2014/main" id="{B7F23479-F22D-4791-A199-AB88CD593E3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022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Đối tượng sử dụng</a:t>
            </a:r>
            <a:endParaRPr dirty="0"/>
          </a:p>
        </p:txBody>
      </p:sp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1303225" y="1156705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nhà trường</a:t>
            </a:r>
            <a:endParaRPr dirty="0"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1"/>
          </p:nvPr>
        </p:nvSpPr>
        <p:spPr>
          <a:xfrm>
            <a:off x="1303224" y="1457579"/>
            <a:ext cx="3940271" cy="30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sinh viên – giảng viên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lịch: lịch thi – lịch dạy – lịch học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trường: Khoa - ngành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môn học – lớp học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điểm của sinh viên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về khen thưởng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/>
              <a:t>Phản</a:t>
            </a:r>
            <a:r>
              <a:rPr lang="en-US" sz="1600" dirty="0"/>
              <a:t> </a:t>
            </a:r>
            <a:r>
              <a:rPr lang="en-US" sz="1600" dirty="0" err="1"/>
              <a:t>hồi</a:t>
            </a:r>
            <a:r>
              <a:rPr lang="en-US" sz="1600" dirty="0"/>
              <a:t> –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đáp</a:t>
            </a:r>
            <a:endParaRPr lang="en-US" sz="16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/>
          </a:p>
        </p:txBody>
      </p:sp>
      <p:grpSp>
        <p:nvGrpSpPr>
          <p:cNvPr id="668" name="Google Shape;668;p50"/>
          <p:cNvGrpSpPr/>
          <p:nvPr/>
        </p:nvGrpSpPr>
        <p:grpSpPr>
          <a:xfrm>
            <a:off x="4989567" y="2017953"/>
            <a:ext cx="3458707" cy="2646603"/>
            <a:chOff x="243925" y="405825"/>
            <a:chExt cx="6406200" cy="4902025"/>
          </a:xfrm>
        </p:grpSpPr>
        <p:sp>
          <p:nvSpPr>
            <p:cNvPr id="669" name="Google Shape;669;p50"/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5344;p74">
            <a:extLst>
              <a:ext uri="{FF2B5EF4-FFF2-40B4-BE49-F238E27FC236}">
                <a16:creationId xmlns:a16="http://schemas.microsoft.com/office/drawing/2014/main" id="{F8BC6594-82C1-45E5-BA73-4312F12B231B}"/>
              </a:ext>
            </a:extLst>
          </p:cNvPr>
          <p:cNvGrpSpPr/>
          <p:nvPr/>
        </p:nvGrpSpPr>
        <p:grpSpPr>
          <a:xfrm>
            <a:off x="716302" y="1204560"/>
            <a:ext cx="547605" cy="586326"/>
            <a:chOff x="4212429" y="1502385"/>
            <a:chExt cx="321037" cy="353822"/>
          </a:xfrm>
          <a:solidFill>
            <a:schemeClr val="tx1"/>
          </a:solidFill>
        </p:grpSpPr>
        <p:sp>
          <p:nvSpPr>
            <p:cNvPr id="188" name="Google Shape;15345;p74">
              <a:extLst>
                <a:ext uri="{FF2B5EF4-FFF2-40B4-BE49-F238E27FC236}">
                  <a16:creationId xmlns:a16="http://schemas.microsoft.com/office/drawing/2014/main" id="{B1C29F98-72B1-414B-A1A4-9E8BD476A5F0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346;p74">
              <a:extLst>
                <a:ext uri="{FF2B5EF4-FFF2-40B4-BE49-F238E27FC236}">
                  <a16:creationId xmlns:a16="http://schemas.microsoft.com/office/drawing/2014/main" id="{68D17A33-806F-4BB0-9405-728D5EF8F150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347;p74">
              <a:extLst>
                <a:ext uri="{FF2B5EF4-FFF2-40B4-BE49-F238E27FC236}">
                  <a16:creationId xmlns:a16="http://schemas.microsoft.com/office/drawing/2014/main" id="{C0C3F082-B9BF-4AB0-8EEA-E32E9F85ED7E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348;p74">
              <a:extLst>
                <a:ext uri="{FF2B5EF4-FFF2-40B4-BE49-F238E27FC236}">
                  <a16:creationId xmlns:a16="http://schemas.microsoft.com/office/drawing/2014/main" id="{B7F23479-F22D-4791-A199-AB88CD593E3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118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0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Đối tượng sử dụng</a:t>
            </a:r>
            <a:endParaRPr dirty="0"/>
          </a:p>
        </p:txBody>
      </p:sp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1303225" y="1156705"/>
            <a:ext cx="29706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Sinh Viên</a:t>
            </a:r>
            <a:endParaRPr dirty="0"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1"/>
          </p:nvPr>
        </p:nvSpPr>
        <p:spPr>
          <a:xfrm>
            <a:off x="1303224" y="1457579"/>
            <a:ext cx="3940271" cy="30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Quản lý sơ yếu lý lịch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Xem chương trình học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Đăng kí lịch học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Xem lịch học – lịch thi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Xem kết quả học tập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600" dirty="0"/>
              <a:t>Liên hệ góp ý</a:t>
            </a:r>
            <a:endParaRPr lang="en-US" sz="16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/>
          </a:p>
        </p:txBody>
      </p:sp>
      <p:grpSp>
        <p:nvGrpSpPr>
          <p:cNvPr id="668" name="Google Shape;668;p50"/>
          <p:cNvGrpSpPr/>
          <p:nvPr/>
        </p:nvGrpSpPr>
        <p:grpSpPr>
          <a:xfrm>
            <a:off x="4989567" y="2017953"/>
            <a:ext cx="3458707" cy="2646603"/>
            <a:chOff x="243925" y="405825"/>
            <a:chExt cx="6406200" cy="4902025"/>
          </a:xfrm>
        </p:grpSpPr>
        <p:sp>
          <p:nvSpPr>
            <p:cNvPr id="669" name="Google Shape;669;p50"/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3280;p71">
            <a:extLst>
              <a:ext uri="{FF2B5EF4-FFF2-40B4-BE49-F238E27FC236}">
                <a16:creationId xmlns:a16="http://schemas.microsoft.com/office/drawing/2014/main" id="{81FCD60B-C799-4BFA-BCFD-BFF87CB0EB23}"/>
              </a:ext>
            </a:extLst>
          </p:cNvPr>
          <p:cNvGrpSpPr/>
          <p:nvPr/>
        </p:nvGrpSpPr>
        <p:grpSpPr>
          <a:xfrm>
            <a:off x="738563" y="1255723"/>
            <a:ext cx="438773" cy="583131"/>
            <a:chOff x="6703732" y="3346936"/>
            <a:chExt cx="264813" cy="352693"/>
          </a:xfrm>
        </p:grpSpPr>
        <p:sp>
          <p:nvSpPr>
            <p:cNvPr id="163" name="Google Shape;13281;p71">
              <a:extLst>
                <a:ext uri="{FF2B5EF4-FFF2-40B4-BE49-F238E27FC236}">
                  <a16:creationId xmlns:a16="http://schemas.microsoft.com/office/drawing/2014/main" id="{5C27DC2D-E9BB-4EA8-AB4F-770ACB3075CB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282;p71">
              <a:extLst>
                <a:ext uri="{FF2B5EF4-FFF2-40B4-BE49-F238E27FC236}">
                  <a16:creationId xmlns:a16="http://schemas.microsoft.com/office/drawing/2014/main" id="{E7955ABE-DF0F-4FC6-935D-6715414491B3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283;p71">
              <a:extLst>
                <a:ext uri="{FF2B5EF4-FFF2-40B4-BE49-F238E27FC236}">
                  <a16:creationId xmlns:a16="http://schemas.microsoft.com/office/drawing/2014/main" id="{FB12FF95-7BF6-4AE2-BBC5-296F13F5E8B4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284;p71">
              <a:extLst>
                <a:ext uri="{FF2B5EF4-FFF2-40B4-BE49-F238E27FC236}">
                  <a16:creationId xmlns:a16="http://schemas.microsoft.com/office/drawing/2014/main" id="{B4D5E8FA-F6A7-4350-9076-41D8CFC1C1DC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285;p71">
              <a:extLst>
                <a:ext uri="{FF2B5EF4-FFF2-40B4-BE49-F238E27FC236}">
                  <a16:creationId xmlns:a16="http://schemas.microsoft.com/office/drawing/2014/main" id="{F0769B68-8E5B-4E0A-A1AB-FDC7729E0ACB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672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658</Words>
  <Application>Microsoft Office PowerPoint</Application>
  <PresentationFormat>On-screen Show (16:9)</PresentationFormat>
  <Paragraphs>143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Viga</vt:lpstr>
      <vt:lpstr>Abel</vt:lpstr>
      <vt:lpstr>Arial</vt:lpstr>
      <vt:lpstr>Amasis MT Pro Medium</vt:lpstr>
      <vt:lpstr>Futuristic Engineering Center by Slidesgo</vt:lpstr>
      <vt:lpstr>Phân tích thiết kế phần mền</vt:lpstr>
      <vt:lpstr>Thành Viên</vt:lpstr>
      <vt:lpstr>01</vt:lpstr>
      <vt:lpstr>So sánh ưu nhược điểm của hệ thống cũ</vt:lpstr>
      <vt:lpstr>Mục Tiêu</vt:lpstr>
      <vt:lpstr>02</vt:lpstr>
      <vt:lpstr>Đối tượng sử dụng</vt:lpstr>
      <vt:lpstr>Đối tượng sử dụng</vt:lpstr>
      <vt:lpstr>Đối tượng sử dụng</vt:lpstr>
      <vt:lpstr>Sơ Đồ use case Quản Lý</vt:lpstr>
      <vt:lpstr>Sơ Đồ use case Sinh Viên</vt:lpstr>
      <vt:lpstr>Tổng Quan </vt:lpstr>
      <vt:lpstr>03</vt:lpstr>
      <vt:lpstr>Công Nghệ sử dụng ?</vt:lpstr>
      <vt:lpstr>Lịch làm việc dự kiến</vt:lpstr>
      <vt:lpstr>Cơ Sở Dữ Liệu</vt:lpstr>
      <vt:lpstr>Cơ Sở Dữ Liệu</vt:lpstr>
      <vt:lpstr>01</vt:lpstr>
      <vt:lpstr>PowerPoint Presentation</vt:lpstr>
      <vt:lpstr>PowerPoint Presentation</vt:lpstr>
      <vt:lpstr>Xây Dựng Back - End</vt:lpstr>
      <vt:lpstr>Mô hình Chung về luồng</vt:lpstr>
      <vt:lpstr>Phòng chống hack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thiết kế phần mền</dc:title>
  <cp:lastModifiedBy>Hà Tuấn Phong</cp:lastModifiedBy>
  <cp:revision>7</cp:revision>
  <dcterms:modified xsi:type="dcterms:W3CDTF">2022-11-04T00:10:50Z</dcterms:modified>
</cp:coreProperties>
</file>